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4" r:id="rId4"/>
  </p:sldMasterIdLst>
  <p:notesMasterIdLst>
    <p:notesMasterId r:id="rId16"/>
  </p:notesMasterIdLst>
  <p:sldIdLst>
    <p:sldId id="354" r:id="rId5"/>
    <p:sldId id="1154" r:id="rId6"/>
    <p:sldId id="1156" r:id="rId7"/>
    <p:sldId id="1223" r:id="rId8"/>
    <p:sldId id="1217" r:id="rId9"/>
    <p:sldId id="291" r:id="rId10"/>
    <p:sldId id="1226" r:id="rId11"/>
    <p:sldId id="1225" r:id="rId12"/>
    <p:sldId id="1227" r:id="rId13"/>
    <p:sldId id="1221" r:id="rId14"/>
    <p:sldId id="1210" r:id="rId15"/>
  </p:sldIdLst>
  <p:sldSz cx="12192000" cy="6858000"/>
  <p:notesSz cx="6858000" cy="9144000"/>
  <p:custDataLst>
    <p:tags r:id="rId17"/>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86AD2BE-E819-4A52-9AC7-3CBBA7994892}">
          <p14:sldIdLst>
            <p14:sldId id="354"/>
            <p14:sldId id="1154"/>
            <p14:sldId id="1156"/>
            <p14:sldId id="1223"/>
            <p14:sldId id="1217"/>
            <p14:sldId id="291"/>
            <p14:sldId id="1226"/>
            <p14:sldId id="1225"/>
            <p14:sldId id="1227"/>
            <p14:sldId id="1221"/>
            <p14:sldId id="1210"/>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29724C-FF0B-6986-0E70-304E2B7E2269}" name="Doherty, Laura" initials="DL" userId="S::laura.doherty@techdata.com::98b51bee-fd1b-4a4a-b3a9-515dcb84f0b1" providerId="AD"/>
  <p188:author id="{D60222FB-F025-63B5-E5BB-1EB36326A449}" name="Imperial, Sergio" initials="IS" userId="S::sergio.imperial@techdata.com::031066ce-697e-4fe3-b726-796836b9c19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oherty, Laura" initials="DL" lastIdx="6" clrIdx="0">
    <p:extLst>
      <p:ext uri="{19B8F6BF-5375-455C-9EA6-DF929625EA0E}">
        <p15:presenceInfo xmlns:p15="http://schemas.microsoft.com/office/powerpoint/2012/main" userId="S::laura.doherty@techdata.com::98b51bee-fd1b-4a4a-b3a9-515dcb84f0b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558C"/>
    <a:srgbClr val="EEDC00"/>
    <a:srgbClr val="FFB81C"/>
    <a:srgbClr val="00B1E2"/>
    <a:srgbClr val="99CEDD"/>
    <a:srgbClr val="005971"/>
    <a:srgbClr val="4992A5"/>
    <a:srgbClr val="333333"/>
    <a:srgbClr val="3399DB"/>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E9ED85-0287-454D-A454-BD471D6EC71E}" v="33" dt="2024-06-05T13:43:29.0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herty, Laura" userId="98b51bee-fd1b-4a4a-b3a9-515dcb84f0b1" providerId="ADAL" clId="{D6EA5812-C4CC-4650-BE26-1EB078C1EC2A}"/>
    <pc:docChg chg="undo custSel addSld delSld modSld modSection">
      <pc:chgData name="Doherty, Laura" userId="98b51bee-fd1b-4a4a-b3a9-515dcb84f0b1" providerId="ADAL" clId="{D6EA5812-C4CC-4650-BE26-1EB078C1EC2A}" dt="2023-08-02T10:13:37.743" v="613" actId="1076"/>
      <pc:docMkLst>
        <pc:docMk/>
      </pc:docMkLst>
      <pc:sldChg chg="addSp delSp modSp mod delAnim modAnim modCm">
        <pc:chgData name="Doherty, Laura" userId="98b51bee-fd1b-4a4a-b3a9-515dcb84f0b1" providerId="ADAL" clId="{D6EA5812-C4CC-4650-BE26-1EB078C1EC2A}" dt="2023-08-01T10:47:41.754" v="542" actId="20577"/>
        <pc:sldMkLst>
          <pc:docMk/>
          <pc:sldMk cId="3690156150" sldId="291"/>
        </pc:sldMkLst>
        <pc:spChg chg="mod">
          <ac:chgData name="Doherty, Laura" userId="98b51bee-fd1b-4a4a-b3a9-515dcb84f0b1" providerId="ADAL" clId="{D6EA5812-C4CC-4650-BE26-1EB078C1EC2A}" dt="2023-08-01T10:47:41.754" v="542" actId="20577"/>
          <ac:spMkLst>
            <pc:docMk/>
            <pc:sldMk cId="3690156150" sldId="291"/>
            <ac:spMk id="2" creationId="{41B54CE8-A6D3-D199-282E-25EEBCBAFBF3}"/>
          </ac:spMkLst>
        </pc:spChg>
        <pc:spChg chg="del">
          <ac:chgData name="Doherty, Laura" userId="98b51bee-fd1b-4a4a-b3a9-515dcb84f0b1" providerId="ADAL" clId="{D6EA5812-C4CC-4650-BE26-1EB078C1EC2A}" dt="2023-08-01T10:36:09.082" v="84" actId="478"/>
          <ac:spMkLst>
            <pc:docMk/>
            <pc:sldMk cId="3690156150" sldId="291"/>
            <ac:spMk id="29" creationId="{00000000-0000-0000-0000-000000000000}"/>
          </ac:spMkLst>
        </pc:spChg>
        <pc:spChg chg="del">
          <ac:chgData name="Doherty, Laura" userId="98b51bee-fd1b-4a4a-b3a9-515dcb84f0b1" providerId="ADAL" clId="{D6EA5812-C4CC-4650-BE26-1EB078C1EC2A}" dt="2023-08-01T10:35:59.772" v="82" actId="478"/>
          <ac:spMkLst>
            <pc:docMk/>
            <pc:sldMk cId="3690156150" sldId="291"/>
            <ac:spMk id="36" creationId="{00000000-0000-0000-0000-000000000000}"/>
          </ac:spMkLst>
        </pc:spChg>
        <pc:spChg chg="del">
          <ac:chgData name="Doherty, Laura" userId="98b51bee-fd1b-4a4a-b3a9-515dcb84f0b1" providerId="ADAL" clId="{D6EA5812-C4CC-4650-BE26-1EB078C1EC2A}" dt="2023-08-01T10:35:56.042" v="81" actId="478"/>
          <ac:spMkLst>
            <pc:docMk/>
            <pc:sldMk cId="3690156150" sldId="291"/>
            <ac:spMk id="38" creationId="{00000000-0000-0000-0000-000000000000}"/>
          </ac:spMkLst>
        </pc:spChg>
        <pc:spChg chg="mod">
          <ac:chgData name="Doherty, Laura" userId="98b51bee-fd1b-4a4a-b3a9-515dcb84f0b1" providerId="ADAL" clId="{D6EA5812-C4CC-4650-BE26-1EB078C1EC2A}" dt="2023-08-01T10:35:49.994" v="79" actId="20577"/>
          <ac:spMkLst>
            <pc:docMk/>
            <pc:sldMk cId="3690156150" sldId="291"/>
            <ac:spMk id="39" creationId="{00000000-0000-0000-0000-000000000000}"/>
          </ac:spMkLst>
        </pc:spChg>
        <pc:graphicFrameChg chg="add del mod modGraphic">
          <ac:chgData name="Doherty, Laura" userId="98b51bee-fd1b-4a4a-b3a9-515dcb84f0b1" providerId="ADAL" clId="{D6EA5812-C4CC-4650-BE26-1EB078C1EC2A}" dt="2023-08-01T10:40:49.957" v="214" actId="478"/>
          <ac:graphicFrameMkLst>
            <pc:docMk/>
            <pc:sldMk cId="3690156150" sldId="291"/>
            <ac:graphicFrameMk id="5" creationId="{316D7766-B3BF-FDDD-4EF7-40B1D5E17142}"/>
          </ac:graphicFrameMkLst>
        </pc:graphicFrameChg>
        <pc:picChg chg="del">
          <ac:chgData name="Doherty, Laura" userId="98b51bee-fd1b-4a4a-b3a9-515dcb84f0b1" providerId="ADAL" clId="{D6EA5812-C4CC-4650-BE26-1EB078C1EC2A}" dt="2023-08-01T10:35:53.412" v="80" actId="478"/>
          <ac:picMkLst>
            <pc:docMk/>
            <pc:sldMk cId="3690156150" sldId="291"/>
            <ac:picMk id="4" creationId="{61786340-D239-5444-9B10-64030F3A6A20}"/>
          </ac:picMkLst>
        </pc:picChg>
        <pc:extLst>
          <p:ext xmlns:p="http://schemas.openxmlformats.org/presentationml/2006/main" uri="{D6D511B9-2390-475A-947B-AFAB55BFBCF1}">
            <pc226:cmChg xmlns:pc226="http://schemas.microsoft.com/office/powerpoint/2022/06/main/command" chg="mod">
              <pc226:chgData name="Doherty, Laura" userId="98b51bee-fd1b-4a4a-b3a9-515dcb84f0b1" providerId="ADAL" clId="{D6EA5812-C4CC-4650-BE26-1EB078C1EC2A}" dt="2023-08-01T10:46:58.307" v="383" actId="21"/>
              <pc2:cmMkLst xmlns:pc2="http://schemas.microsoft.com/office/powerpoint/2019/9/main/command">
                <pc:docMk/>
                <pc:sldMk cId="3690156150" sldId="291"/>
                <pc2:cmMk id="{F55C2E05-E044-47E8-AAAA-1BE655A3285E}"/>
              </pc2:cmMkLst>
              <pc226:cmRplyChg chg="add">
                <pc226:chgData name="Doherty, Laura" userId="98b51bee-fd1b-4a4a-b3a9-515dcb84f0b1" providerId="ADAL" clId="{D6EA5812-C4CC-4650-BE26-1EB078C1EC2A}" dt="2023-08-01T10:42:00.336" v="223"/>
                <pc2:cmRplyMkLst xmlns:pc2="http://schemas.microsoft.com/office/powerpoint/2019/9/main/command">
                  <pc:docMk/>
                  <pc:sldMk cId="3690156150" sldId="291"/>
                  <pc2:cmMk id="{F55C2E05-E044-47E8-AAAA-1BE655A3285E}"/>
                  <pc2:cmRplyMk id="{839404A9-A6C4-46FB-8331-168996319ADB}"/>
                </pc2:cmRplyMkLst>
              </pc226:cmRplyChg>
            </pc226:cmChg>
            <pc226:cmChg xmlns:pc226="http://schemas.microsoft.com/office/powerpoint/2022/06/main/command" chg="mod">
              <pc226:chgData name="Doherty, Laura" userId="98b51bee-fd1b-4a4a-b3a9-515dcb84f0b1" providerId="ADAL" clId="{D6EA5812-C4CC-4650-BE26-1EB078C1EC2A}" dt="2023-08-01T10:42:38.918" v="224"/>
              <pc2:cmMkLst xmlns:pc2="http://schemas.microsoft.com/office/powerpoint/2019/9/main/command">
                <pc:docMk/>
                <pc:sldMk cId="3690156150" sldId="291"/>
                <pc2:cmMk id="{9F700308-EEAF-4ED1-BBFE-47FCC5AC4306}"/>
              </pc2:cmMkLst>
              <pc226:cmRplyChg chg="add">
                <pc226:chgData name="Doherty, Laura" userId="98b51bee-fd1b-4a4a-b3a9-515dcb84f0b1" providerId="ADAL" clId="{D6EA5812-C4CC-4650-BE26-1EB078C1EC2A}" dt="2023-08-01T10:42:38.918" v="224"/>
                <pc2:cmRplyMkLst xmlns:pc2="http://schemas.microsoft.com/office/powerpoint/2019/9/main/command">
                  <pc:docMk/>
                  <pc:sldMk cId="3690156150" sldId="291"/>
                  <pc2:cmMk id="{9F700308-EEAF-4ED1-BBFE-47FCC5AC4306}"/>
                  <pc2:cmRplyMk id="{7DB54CBC-E01F-4417-AF44-5DC721910CD8}"/>
                </pc2:cmRplyMkLst>
              </pc226:cmRplyChg>
            </pc226:cmChg>
            <pc226:cmChg xmlns:pc226="http://schemas.microsoft.com/office/powerpoint/2022/06/main/command" chg="mod">
              <pc226:chgData name="Doherty, Laura" userId="98b51bee-fd1b-4a4a-b3a9-515dcb84f0b1" providerId="ADAL" clId="{D6EA5812-C4CC-4650-BE26-1EB078C1EC2A}" dt="2023-08-01T10:46:58.307" v="383" actId="21"/>
              <pc2:cmMkLst xmlns:pc2="http://schemas.microsoft.com/office/powerpoint/2019/9/main/command">
                <pc:docMk/>
                <pc:sldMk cId="3690156150" sldId="291"/>
                <pc2:cmMk id="{60C0BAA2-2166-4078-BCB2-DF520465AA32}"/>
              </pc2:cmMkLst>
              <pc226:cmRplyChg chg="add">
                <pc226:chgData name="Doherty, Laura" userId="98b51bee-fd1b-4a4a-b3a9-515dcb84f0b1" providerId="ADAL" clId="{D6EA5812-C4CC-4650-BE26-1EB078C1EC2A}" dt="2023-08-01T10:41:35.779" v="216"/>
                <pc2:cmRplyMkLst xmlns:pc2="http://schemas.microsoft.com/office/powerpoint/2019/9/main/command">
                  <pc:docMk/>
                  <pc:sldMk cId="3690156150" sldId="291"/>
                  <pc2:cmMk id="{60C0BAA2-2166-4078-BCB2-DF520465AA32}"/>
                  <pc2:cmRplyMk id="{999711BD-C302-47CC-B6E5-E82005B60EFC}"/>
                </pc2:cmRplyMkLst>
              </pc226:cmRplyChg>
            </pc226:cmChg>
          </p:ext>
        </pc:extLst>
      </pc:sldChg>
      <pc:sldChg chg="modSp mod">
        <pc:chgData name="Doherty, Laura" userId="98b51bee-fd1b-4a4a-b3a9-515dcb84f0b1" providerId="ADAL" clId="{D6EA5812-C4CC-4650-BE26-1EB078C1EC2A}" dt="2023-08-01T11:00:33.520" v="608" actId="20577"/>
        <pc:sldMkLst>
          <pc:docMk/>
          <pc:sldMk cId="3028448934" sldId="1154"/>
        </pc:sldMkLst>
        <pc:spChg chg="mod">
          <ac:chgData name="Doherty, Laura" userId="98b51bee-fd1b-4a4a-b3a9-515dcb84f0b1" providerId="ADAL" clId="{D6EA5812-C4CC-4650-BE26-1EB078C1EC2A}" dt="2023-08-01T11:00:33.520" v="608" actId="20577"/>
          <ac:spMkLst>
            <pc:docMk/>
            <pc:sldMk cId="3028448934" sldId="1154"/>
            <ac:spMk id="5" creationId="{1037220E-3506-4EE3-ADA7-CF8B63903366}"/>
          </ac:spMkLst>
        </pc:spChg>
      </pc:sldChg>
      <pc:sldChg chg="modSp mod">
        <pc:chgData name="Doherty, Laura" userId="98b51bee-fd1b-4a4a-b3a9-515dcb84f0b1" providerId="ADAL" clId="{D6EA5812-C4CC-4650-BE26-1EB078C1EC2A}" dt="2023-08-01T10:58:52.357" v="547" actId="14100"/>
        <pc:sldMkLst>
          <pc:docMk/>
          <pc:sldMk cId="4149704770" sldId="1156"/>
        </pc:sldMkLst>
        <pc:graphicFrameChg chg="mod modGraphic">
          <ac:chgData name="Doherty, Laura" userId="98b51bee-fd1b-4a4a-b3a9-515dcb84f0b1" providerId="ADAL" clId="{D6EA5812-C4CC-4650-BE26-1EB078C1EC2A}" dt="2023-08-01T10:58:52.357" v="547" actId="14100"/>
          <ac:graphicFrameMkLst>
            <pc:docMk/>
            <pc:sldMk cId="4149704770" sldId="1156"/>
            <ac:graphicFrameMk id="13" creationId="{D51603E8-BA01-4339-B3F3-3BA297007DA9}"/>
          </ac:graphicFrameMkLst>
        </pc:graphicFrameChg>
      </pc:sldChg>
      <pc:sldChg chg="delSp modSp mod">
        <pc:chgData name="Doherty, Laura" userId="98b51bee-fd1b-4a4a-b3a9-515dcb84f0b1" providerId="ADAL" clId="{D6EA5812-C4CC-4650-BE26-1EB078C1EC2A}" dt="2023-08-01T11:00:04.469" v="581" actId="1076"/>
        <pc:sldMkLst>
          <pc:docMk/>
          <pc:sldMk cId="2893479901" sldId="1210"/>
        </pc:sldMkLst>
        <pc:graphicFrameChg chg="del">
          <ac:chgData name="Doherty, Laura" userId="98b51bee-fd1b-4a4a-b3a9-515dcb84f0b1" providerId="ADAL" clId="{D6EA5812-C4CC-4650-BE26-1EB078C1EC2A}" dt="2023-08-01T10:59:52.184" v="579" actId="478"/>
          <ac:graphicFrameMkLst>
            <pc:docMk/>
            <pc:sldMk cId="2893479901" sldId="1210"/>
            <ac:graphicFrameMk id="6" creationId="{1CD76B91-E68F-06BA-AB25-F0A3B304B7CC}"/>
          </ac:graphicFrameMkLst>
        </pc:graphicFrameChg>
        <pc:picChg chg="mod">
          <ac:chgData name="Doherty, Laura" userId="98b51bee-fd1b-4a4a-b3a9-515dcb84f0b1" providerId="ADAL" clId="{D6EA5812-C4CC-4650-BE26-1EB078C1EC2A}" dt="2023-08-01T11:00:04.469" v="581" actId="1076"/>
          <ac:picMkLst>
            <pc:docMk/>
            <pc:sldMk cId="2893479901" sldId="1210"/>
            <ac:picMk id="9" creationId="{E61CE121-5B4A-419C-B88E-4BC23837C621}"/>
          </ac:picMkLst>
        </pc:picChg>
      </pc:sldChg>
      <pc:sldChg chg="modSp mod">
        <pc:chgData name="Doherty, Laura" userId="98b51bee-fd1b-4a4a-b3a9-515dcb84f0b1" providerId="ADAL" clId="{D6EA5812-C4CC-4650-BE26-1EB078C1EC2A}" dt="2023-08-01T10:59:32.161" v="578" actId="20577"/>
        <pc:sldMkLst>
          <pc:docMk/>
          <pc:sldMk cId="3151149644" sldId="1217"/>
        </pc:sldMkLst>
        <pc:spChg chg="mod">
          <ac:chgData name="Doherty, Laura" userId="98b51bee-fd1b-4a4a-b3a9-515dcb84f0b1" providerId="ADAL" clId="{D6EA5812-C4CC-4650-BE26-1EB078C1EC2A}" dt="2023-08-01T10:59:32.161" v="578" actId="20577"/>
          <ac:spMkLst>
            <pc:docMk/>
            <pc:sldMk cId="3151149644" sldId="1217"/>
            <ac:spMk id="50" creationId="{50C74F6D-D8F9-48E2-90E8-686C991F5E78}"/>
          </ac:spMkLst>
        </pc:spChg>
      </pc:sldChg>
      <pc:sldChg chg="addSp delSp modSp mod modCm">
        <pc:chgData name="Doherty, Laura" userId="98b51bee-fd1b-4a4a-b3a9-515dcb84f0b1" providerId="ADAL" clId="{D6EA5812-C4CC-4650-BE26-1EB078C1EC2A}" dt="2023-08-02T10:13:37.743" v="613" actId="1076"/>
        <pc:sldMkLst>
          <pc:docMk/>
          <pc:sldMk cId="352773796" sldId="1222"/>
        </pc:sldMkLst>
        <pc:picChg chg="add del mod">
          <ac:chgData name="Doherty, Laura" userId="98b51bee-fd1b-4a4a-b3a9-515dcb84f0b1" providerId="ADAL" clId="{D6EA5812-C4CC-4650-BE26-1EB078C1EC2A}" dt="2023-08-02T10:13:22.756" v="609" actId="478"/>
          <ac:picMkLst>
            <pc:docMk/>
            <pc:sldMk cId="352773796" sldId="1222"/>
            <ac:picMk id="5" creationId="{637F12F9-DBDB-A3D0-7725-99FBFB75B2C2}"/>
          </ac:picMkLst>
        </pc:picChg>
        <pc:picChg chg="add mod">
          <ac:chgData name="Doherty, Laura" userId="98b51bee-fd1b-4a4a-b3a9-515dcb84f0b1" providerId="ADAL" clId="{D6EA5812-C4CC-4650-BE26-1EB078C1EC2A}" dt="2023-08-02T10:13:37.743" v="613" actId="1076"/>
          <ac:picMkLst>
            <pc:docMk/>
            <pc:sldMk cId="352773796" sldId="1222"/>
            <ac:picMk id="6" creationId="{D219AD2B-096A-0582-4A4C-C34E61BCF395}"/>
          </ac:picMkLst>
        </pc:picChg>
        <pc:picChg chg="add mod">
          <ac:chgData name="Doherty, Laura" userId="98b51bee-fd1b-4a4a-b3a9-515dcb84f0b1" providerId="ADAL" clId="{D6EA5812-C4CC-4650-BE26-1EB078C1EC2A}" dt="2023-08-01T10:34:55.473" v="37" actId="1076"/>
          <ac:picMkLst>
            <pc:docMk/>
            <pc:sldMk cId="352773796" sldId="1222"/>
            <ac:picMk id="7" creationId="{B05D53CA-7CD0-D178-BD75-6BC69214B00D}"/>
          </ac:picMkLst>
        </pc:picChg>
        <pc:picChg chg="del">
          <ac:chgData name="Doherty, Laura" userId="98b51bee-fd1b-4a4a-b3a9-515dcb84f0b1" providerId="ADAL" clId="{D6EA5812-C4CC-4650-BE26-1EB078C1EC2A}" dt="2023-08-01T10:30:15.632" v="0" actId="478"/>
          <ac:picMkLst>
            <pc:docMk/>
            <pc:sldMk cId="352773796" sldId="1222"/>
            <ac:picMk id="8" creationId="{9FD09996-828D-8D33-F356-A00326C11427}"/>
          </ac:picMkLst>
        </pc:picChg>
        <pc:picChg chg="del">
          <ac:chgData name="Doherty, Laura" userId="98b51bee-fd1b-4a4a-b3a9-515dcb84f0b1" providerId="ADAL" clId="{D6EA5812-C4CC-4650-BE26-1EB078C1EC2A}" dt="2023-08-01T10:30:15.632" v="0" actId="478"/>
          <ac:picMkLst>
            <pc:docMk/>
            <pc:sldMk cId="352773796" sldId="1222"/>
            <ac:picMk id="10" creationId="{903B7BF4-6AE7-8D37-FF2E-99872ABB6B48}"/>
          </ac:picMkLst>
        </pc:picChg>
        <pc:picChg chg="add mod">
          <ac:chgData name="Doherty, Laura" userId="98b51bee-fd1b-4a4a-b3a9-515dcb84f0b1" providerId="ADAL" clId="{D6EA5812-C4CC-4650-BE26-1EB078C1EC2A}" dt="2023-08-01T10:34:50.106" v="36" actId="1076"/>
          <ac:picMkLst>
            <pc:docMk/>
            <pc:sldMk cId="352773796" sldId="1222"/>
            <ac:picMk id="11" creationId="{B07BCB63-0C2F-21C3-D4D8-7E4EEE5631C1}"/>
          </ac:picMkLst>
        </pc:picChg>
        <pc:picChg chg="del">
          <ac:chgData name="Doherty, Laura" userId="98b51bee-fd1b-4a4a-b3a9-515dcb84f0b1" providerId="ADAL" clId="{D6EA5812-C4CC-4650-BE26-1EB078C1EC2A}" dt="2023-08-01T10:30:15.632" v="0" actId="478"/>
          <ac:picMkLst>
            <pc:docMk/>
            <pc:sldMk cId="352773796" sldId="1222"/>
            <ac:picMk id="12" creationId="{FAAE6F64-9ED1-D691-98EA-885E7C5B4B85}"/>
          </ac:picMkLst>
        </pc:picChg>
        <pc:extLst>
          <p:ext xmlns:p="http://schemas.openxmlformats.org/presentationml/2006/main" uri="{D6D511B9-2390-475A-947B-AFAB55BFBCF1}">
            <pc226:cmChg xmlns:pc226="http://schemas.microsoft.com/office/powerpoint/2022/06/main/command" chg="mod">
              <pc226:chgData name="Doherty, Laura" userId="98b51bee-fd1b-4a4a-b3a9-515dcb84f0b1" providerId="ADAL" clId="{D6EA5812-C4CC-4650-BE26-1EB078C1EC2A}" dt="2023-08-01T10:30:22.550" v="2"/>
              <pc2:cmMkLst xmlns:pc2="http://schemas.microsoft.com/office/powerpoint/2019/9/main/command">
                <pc:docMk/>
                <pc:sldMk cId="352773796" sldId="1222"/>
                <pc2:cmMk id="{4267509D-952A-465F-B83A-7E51A6AE2759}"/>
              </pc2:cmMkLst>
              <pc226:cmRplyChg chg="add">
                <pc226:chgData name="Doherty, Laura" userId="98b51bee-fd1b-4a4a-b3a9-515dcb84f0b1" providerId="ADAL" clId="{D6EA5812-C4CC-4650-BE26-1EB078C1EC2A}" dt="2023-08-01T10:30:22.550" v="2"/>
                <pc2:cmRplyMkLst xmlns:pc2="http://schemas.microsoft.com/office/powerpoint/2019/9/main/command">
                  <pc:docMk/>
                  <pc:sldMk cId="352773796" sldId="1222"/>
                  <pc2:cmMk id="{4267509D-952A-465F-B83A-7E51A6AE2759}"/>
                  <pc2:cmRplyMk id="{F415F47B-C490-4450-B5C6-ECAB541B1BD2}"/>
                </pc2:cmRplyMkLst>
              </pc226:cmRplyChg>
            </pc226:cmChg>
          </p:ext>
        </pc:extLst>
      </pc:sldChg>
      <pc:sldChg chg="modSp mod">
        <pc:chgData name="Doherty, Laura" userId="98b51bee-fd1b-4a4a-b3a9-515dcb84f0b1" providerId="ADAL" clId="{D6EA5812-C4CC-4650-BE26-1EB078C1EC2A}" dt="2023-08-01T10:43:39.011" v="275" actId="20577"/>
        <pc:sldMkLst>
          <pc:docMk/>
          <pc:sldMk cId="235695841" sldId="1223"/>
        </pc:sldMkLst>
        <pc:spChg chg="mod">
          <ac:chgData name="Doherty, Laura" userId="98b51bee-fd1b-4a4a-b3a9-515dcb84f0b1" providerId="ADAL" clId="{D6EA5812-C4CC-4650-BE26-1EB078C1EC2A}" dt="2023-08-01T10:43:39.011" v="275" actId="20577"/>
          <ac:spMkLst>
            <pc:docMk/>
            <pc:sldMk cId="235695841" sldId="1223"/>
            <ac:spMk id="3" creationId="{7F520198-8ADB-DD07-9D80-2C564D14E815}"/>
          </ac:spMkLst>
        </pc:spChg>
      </pc:sldChg>
      <pc:sldChg chg="new del">
        <pc:chgData name="Doherty, Laura" userId="98b51bee-fd1b-4a4a-b3a9-515dcb84f0b1" providerId="ADAL" clId="{D6EA5812-C4CC-4650-BE26-1EB078C1EC2A}" dt="2023-08-01T10:43:49.137" v="277" actId="2696"/>
        <pc:sldMkLst>
          <pc:docMk/>
          <pc:sldMk cId="3036979438" sldId="1224"/>
        </pc:sldMkLst>
      </pc:sldChg>
      <pc:sldChg chg="addSp delSp modSp add mod modAnim">
        <pc:chgData name="Doherty, Laura" userId="98b51bee-fd1b-4a4a-b3a9-515dcb84f0b1" providerId="ADAL" clId="{D6EA5812-C4CC-4650-BE26-1EB078C1EC2A}" dt="2023-08-01T10:45:05.938" v="334" actId="478"/>
        <pc:sldMkLst>
          <pc:docMk/>
          <pc:sldMk cId="783628447" sldId="1225"/>
        </pc:sldMkLst>
        <pc:spChg chg="mod">
          <ac:chgData name="Doherty, Laura" userId="98b51bee-fd1b-4a4a-b3a9-515dcb84f0b1" providerId="ADAL" clId="{D6EA5812-C4CC-4650-BE26-1EB078C1EC2A}" dt="2023-08-01T10:44:04.003" v="322" actId="20577"/>
          <ac:spMkLst>
            <pc:docMk/>
            <pc:sldMk cId="783628447" sldId="1225"/>
            <ac:spMk id="2" creationId="{BC6405D5-C535-6122-7698-8C34F13C6438}"/>
          </ac:spMkLst>
        </pc:spChg>
        <pc:spChg chg="del mod">
          <ac:chgData name="Doherty, Laura" userId="98b51bee-fd1b-4a4a-b3a9-515dcb84f0b1" providerId="ADAL" clId="{D6EA5812-C4CC-4650-BE26-1EB078C1EC2A}" dt="2023-08-01T10:44:18.546" v="325" actId="478"/>
          <ac:spMkLst>
            <pc:docMk/>
            <pc:sldMk cId="783628447" sldId="1225"/>
            <ac:spMk id="3" creationId="{7F520198-8ADB-DD07-9D80-2C564D14E815}"/>
          </ac:spMkLst>
        </pc:spChg>
        <pc:spChg chg="add del mod">
          <ac:chgData name="Doherty, Laura" userId="98b51bee-fd1b-4a4a-b3a9-515dcb84f0b1" providerId="ADAL" clId="{D6EA5812-C4CC-4650-BE26-1EB078C1EC2A}" dt="2023-08-01T10:45:05.938" v="334" actId="478"/>
          <ac:spMkLst>
            <pc:docMk/>
            <pc:sldMk cId="783628447" sldId="1225"/>
            <ac:spMk id="5" creationId="{8F6418F7-62DA-F9A8-5973-58C71FD1ED3F}"/>
          </ac:spMkLst>
        </pc:spChg>
        <pc:spChg chg="add mod">
          <ac:chgData name="Doherty, Laura" userId="98b51bee-fd1b-4a4a-b3a9-515dcb84f0b1" providerId="ADAL" clId="{D6EA5812-C4CC-4650-BE26-1EB078C1EC2A}" dt="2023-08-01T10:45:02.833" v="333" actId="6549"/>
          <ac:spMkLst>
            <pc:docMk/>
            <pc:sldMk cId="783628447" sldId="1225"/>
            <ac:spMk id="7" creationId="{38C6524B-410E-754D-867B-E81F3D1C8359}"/>
          </ac:spMkLst>
        </pc:spChg>
        <pc:picChg chg="add mod">
          <ac:chgData name="Doherty, Laura" userId="98b51bee-fd1b-4a4a-b3a9-515dcb84f0b1" providerId="ADAL" clId="{D6EA5812-C4CC-4650-BE26-1EB078C1EC2A}" dt="2023-08-01T10:44:23.726" v="327"/>
          <ac:picMkLst>
            <pc:docMk/>
            <pc:sldMk cId="783628447" sldId="1225"/>
            <ac:picMk id="6" creationId="{C14CBBFB-BD65-247D-BBA9-CB2291CCDA9A}"/>
          </ac:picMkLst>
        </pc:picChg>
      </pc:sldChg>
      <pc:sldChg chg="modSp add mod">
        <pc:chgData name="Doherty, Laura" userId="98b51bee-fd1b-4a4a-b3a9-515dcb84f0b1" providerId="ADAL" clId="{D6EA5812-C4CC-4650-BE26-1EB078C1EC2A}" dt="2023-08-01T10:45:15.434" v="342" actId="20577"/>
        <pc:sldMkLst>
          <pc:docMk/>
          <pc:sldMk cId="1596521112" sldId="1226"/>
        </pc:sldMkLst>
        <pc:spChg chg="mod">
          <ac:chgData name="Doherty, Laura" userId="98b51bee-fd1b-4a4a-b3a9-515dcb84f0b1" providerId="ADAL" clId="{D6EA5812-C4CC-4650-BE26-1EB078C1EC2A}" dt="2023-08-01T10:45:15.434" v="342" actId="20577"/>
          <ac:spMkLst>
            <pc:docMk/>
            <pc:sldMk cId="1596521112" sldId="1226"/>
            <ac:spMk id="2" creationId="{BC6405D5-C535-6122-7698-8C34F13C6438}"/>
          </ac:spMkLst>
        </pc:spChg>
      </pc:sldChg>
      <pc:sldChg chg="modSp add mod">
        <pc:chgData name="Doherty, Laura" userId="98b51bee-fd1b-4a4a-b3a9-515dcb84f0b1" providerId="ADAL" clId="{D6EA5812-C4CC-4650-BE26-1EB078C1EC2A}" dt="2023-08-01T10:45:21.211" v="349" actId="20577"/>
        <pc:sldMkLst>
          <pc:docMk/>
          <pc:sldMk cId="1243415820" sldId="1227"/>
        </pc:sldMkLst>
        <pc:spChg chg="mod">
          <ac:chgData name="Doherty, Laura" userId="98b51bee-fd1b-4a4a-b3a9-515dcb84f0b1" providerId="ADAL" clId="{D6EA5812-C4CC-4650-BE26-1EB078C1EC2A}" dt="2023-08-01T10:45:21.211" v="349" actId="20577"/>
          <ac:spMkLst>
            <pc:docMk/>
            <pc:sldMk cId="1243415820" sldId="1227"/>
            <ac:spMk id="2" creationId="{BC6405D5-C535-6122-7698-8C34F13C6438}"/>
          </ac:spMkLst>
        </pc:spChg>
      </pc:sldChg>
    </pc:docChg>
  </pc:docChgLst>
  <pc:docChgLst>
    <pc:chgData name="Doherty, Laura" userId="98b51bee-fd1b-4a4a-b3a9-515dcb84f0b1" providerId="ADAL" clId="{F6F07F6C-61D0-4C0B-AC70-475D0AC8BA29}"/>
    <pc:docChg chg="">
      <pc:chgData name="Doherty, Laura" userId="98b51bee-fd1b-4a4a-b3a9-515dcb84f0b1" providerId="ADAL" clId="{F6F07F6C-61D0-4C0B-AC70-475D0AC8BA29}" dt="2024-05-20T12:48:30.640" v="0"/>
      <pc:docMkLst>
        <pc:docMk/>
      </pc:docMkLst>
      <pc:sldChg chg="delCm">
        <pc:chgData name="Doherty, Laura" userId="98b51bee-fd1b-4a4a-b3a9-515dcb84f0b1" providerId="ADAL" clId="{F6F07F6C-61D0-4C0B-AC70-475D0AC8BA29}" dt="2024-05-20T12:48:30.640" v="0"/>
        <pc:sldMkLst>
          <pc:docMk/>
          <pc:sldMk cId="352773796" sldId="1222"/>
        </pc:sldMkLst>
        <pc:extLst>
          <p:ext xmlns:p="http://schemas.openxmlformats.org/presentationml/2006/main" uri="{D6D511B9-2390-475A-947B-AFAB55BFBCF1}">
            <pc226:cmChg xmlns:pc226="http://schemas.microsoft.com/office/powerpoint/2022/06/main/command" chg="del">
              <pc226:chgData name="Doherty, Laura" userId="98b51bee-fd1b-4a4a-b3a9-515dcb84f0b1" providerId="ADAL" clId="{F6F07F6C-61D0-4C0B-AC70-475D0AC8BA29}" dt="2024-05-20T12:48:30.640" v="0"/>
              <pc2:cmMkLst xmlns:pc2="http://schemas.microsoft.com/office/powerpoint/2019/9/main/command">
                <pc:docMk/>
                <pc:sldMk cId="352773796" sldId="1222"/>
                <pc2:cmMk id="{4267509D-952A-465F-B83A-7E51A6AE2759}"/>
              </pc2:cmMkLst>
            </pc226:cmChg>
          </p:ext>
        </pc:extLst>
      </pc:sldChg>
    </pc:docChg>
  </pc:docChgLst>
  <pc:docChgLst>
    <pc:chgData name="Imperial, Sergio" userId="031066ce-697e-4fe3-b726-796836b9c199" providerId="ADAL" clId="{BB96886B-4C59-47D1-BBA1-60082CA57C19}"/>
    <pc:docChg chg="undo redo custSel addSld delSld modSld sldOrd modSection">
      <pc:chgData name="Imperial, Sergio" userId="031066ce-697e-4fe3-b726-796836b9c199" providerId="ADAL" clId="{BB96886B-4C59-47D1-BBA1-60082CA57C19}" dt="2023-08-01T14:48:42.307" v="3733" actId="20577"/>
      <pc:docMkLst>
        <pc:docMk/>
      </pc:docMkLst>
      <pc:sldChg chg="addSp delSp modSp mod addAnim delAnim modAnim">
        <pc:chgData name="Imperial, Sergio" userId="031066ce-697e-4fe3-b726-796836b9c199" providerId="ADAL" clId="{BB96886B-4C59-47D1-BBA1-60082CA57C19}" dt="2023-08-01T14:43:27.149" v="3567" actId="20577"/>
        <pc:sldMkLst>
          <pc:docMk/>
          <pc:sldMk cId="783628447" sldId="1225"/>
        </pc:sldMkLst>
        <pc:spChg chg="mod">
          <ac:chgData name="Imperial, Sergio" userId="031066ce-697e-4fe3-b726-796836b9c199" providerId="ADAL" clId="{BB96886B-4C59-47D1-BBA1-60082CA57C19}" dt="2023-08-01T14:05:53.437" v="2111" actId="20577"/>
          <ac:spMkLst>
            <pc:docMk/>
            <pc:sldMk cId="783628447" sldId="1225"/>
            <ac:spMk id="2" creationId="{BC6405D5-C535-6122-7698-8C34F13C6438}"/>
          </ac:spMkLst>
        </pc:spChg>
        <pc:spChg chg="add del mod">
          <ac:chgData name="Imperial, Sergio" userId="031066ce-697e-4fe3-b726-796836b9c199" providerId="ADAL" clId="{BB96886B-4C59-47D1-BBA1-60082CA57C19}" dt="2023-08-01T14:43:27.149" v="3567" actId="20577"/>
          <ac:spMkLst>
            <pc:docMk/>
            <pc:sldMk cId="783628447" sldId="1225"/>
            <ac:spMk id="7" creationId="{38C6524B-410E-754D-867B-E81F3D1C8359}"/>
          </ac:spMkLst>
        </pc:spChg>
      </pc:sldChg>
      <pc:sldChg chg="modSp mod ord modAnim">
        <pc:chgData name="Imperial, Sergio" userId="031066ce-697e-4fe3-b726-796836b9c199" providerId="ADAL" clId="{BB96886B-4C59-47D1-BBA1-60082CA57C19}" dt="2023-08-01T14:11:05.271" v="2419" actId="20577"/>
        <pc:sldMkLst>
          <pc:docMk/>
          <pc:sldMk cId="1596521112" sldId="1226"/>
        </pc:sldMkLst>
        <pc:spChg chg="mod">
          <ac:chgData name="Imperial, Sergio" userId="031066ce-697e-4fe3-b726-796836b9c199" providerId="ADAL" clId="{BB96886B-4C59-47D1-BBA1-60082CA57C19}" dt="2023-08-01T13:38:02.592" v="1417" actId="20577"/>
          <ac:spMkLst>
            <pc:docMk/>
            <pc:sldMk cId="1596521112" sldId="1226"/>
            <ac:spMk id="2" creationId="{BC6405D5-C535-6122-7698-8C34F13C6438}"/>
          </ac:spMkLst>
        </pc:spChg>
        <pc:spChg chg="mod">
          <ac:chgData name="Imperial, Sergio" userId="031066ce-697e-4fe3-b726-796836b9c199" providerId="ADAL" clId="{BB96886B-4C59-47D1-BBA1-60082CA57C19}" dt="2023-08-01T14:11:05.271" v="2419" actId="20577"/>
          <ac:spMkLst>
            <pc:docMk/>
            <pc:sldMk cId="1596521112" sldId="1226"/>
            <ac:spMk id="7" creationId="{38C6524B-410E-754D-867B-E81F3D1C8359}"/>
          </ac:spMkLst>
        </pc:spChg>
      </pc:sldChg>
      <pc:sldChg chg="modSp mod ord modAnim">
        <pc:chgData name="Imperial, Sergio" userId="031066ce-697e-4fe3-b726-796836b9c199" providerId="ADAL" clId="{BB96886B-4C59-47D1-BBA1-60082CA57C19}" dt="2023-08-01T14:48:42.307" v="3733" actId="20577"/>
        <pc:sldMkLst>
          <pc:docMk/>
          <pc:sldMk cId="1243415820" sldId="1227"/>
        </pc:sldMkLst>
        <pc:spChg chg="mod">
          <ac:chgData name="Imperial, Sergio" userId="031066ce-697e-4fe3-b726-796836b9c199" providerId="ADAL" clId="{BB96886B-4C59-47D1-BBA1-60082CA57C19}" dt="2023-08-01T13:17:37.883" v="387" actId="20577"/>
          <ac:spMkLst>
            <pc:docMk/>
            <pc:sldMk cId="1243415820" sldId="1227"/>
            <ac:spMk id="2" creationId="{BC6405D5-C535-6122-7698-8C34F13C6438}"/>
          </ac:spMkLst>
        </pc:spChg>
        <pc:spChg chg="mod">
          <ac:chgData name="Imperial, Sergio" userId="031066ce-697e-4fe3-b726-796836b9c199" providerId="ADAL" clId="{BB96886B-4C59-47D1-BBA1-60082CA57C19}" dt="2023-08-01T14:48:42.307" v="3733" actId="20577"/>
          <ac:spMkLst>
            <pc:docMk/>
            <pc:sldMk cId="1243415820" sldId="1227"/>
            <ac:spMk id="7" creationId="{38C6524B-410E-754D-867B-E81F3D1C8359}"/>
          </ac:spMkLst>
        </pc:spChg>
      </pc:sldChg>
      <pc:sldChg chg="modSp add del mod">
        <pc:chgData name="Imperial, Sergio" userId="031066ce-697e-4fe3-b726-796836b9c199" providerId="ADAL" clId="{BB96886B-4C59-47D1-BBA1-60082CA57C19}" dt="2023-08-01T13:11:22.853" v="133" actId="47"/>
        <pc:sldMkLst>
          <pc:docMk/>
          <pc:sldMk cId="978768514" sldId="1228"/>
        </pc:sldMkLst>
        <pc:spChg chg="mod">
          <ac:chgData name="Imperial, Sergio" userId="031066ce-697e-4fe3-b726-796836b9c199" providerId="ADAL" clId="{BB96886B-4C59-47D1-BBA1-60082CA57C19}" dt="2023-08-01T13:10:46.723" v="35" actId="20577"/>
          <ac:spMkLst>
            <pc:docMk/>
            <pc:sldMk cId="978768514" sldId="1228"/>
            <ac:spMk id="2" creationId="{BC6405D5-C535-6122-7698-8C34F13C6438}"/>
          </ac:spMkLst>
        </pc:spChg>
        <pc:spChg chg="mod">
          <ac:chgData name="Imperial, Sergio" userId="031066ce-697e-4fe3-b726-796836b9c199" providerId="ADAL" clId="{BB96886B-4C59-47D1-BBA1-60082CA57C19}" dt="2023-08-01T13:11:10.843" v="132" actId="20577"/>
          <ac:spMkLst>
            <pc:docMk/>
            <pc:sldMk cId="978768514" sldId="1228"/>
            <ac:spMk id="7" creationId="{38C6524B-410E-754D-867B-E81F3D1C8359}"/>
          </ac:spMkLst>
        </pc:spChg>
      </pc:sldChg>
      <pc:sldChg chg="modSp add del mod modAnim">
        <pc:chgData name="Imperial, Sergio" userId="031066ce-697e-4fe3-b726-796836b9c199" providerId="ADAL" clId="{BB96886B-4C59-47D1-BBA1-60082CA57C19}" dt="2023-08-01T14:48:29.716" v="3728" actId="20577"/>
        <pc:sldMkLst>
          <pc:docMk/>
          <pc:sldMk cId="3141646232" sldId="1228"/>
        </pc:sldMkLst>
        <pc:spChg chg="mod">
          <ac:chgData name="Imperial, Sergio" userId="031066ce-697e-4fe3-b726-796836b9c199" providerId="ADAL" clId="{BB96886B-4C59-47D1-BBA1-60082CA57C19}" dt="2023-08-01T13:37:56.780" v="1408" actId="20577"/>
          <ac:spMkLst>
            <pc:docMk/>
            <pc:sldMk cId="3141646232" sldId="1228"/>
            <ac:spMk id="2" creationId="{BC6405D5-C535-6122-7698-8C34F13C6438}"/>
          </ac:spMkLst>
        </pc:spChg>
        <pc:spChg chg="mod">
          <ac:chgData name="Imperial, Sergio" userId="031066ce-697e-4fe3-b726-796836b9c199" providerId="ADAL" clId="{BB96886B-4C59-47D1-BBA1-60082CA57C19}" dt="2023-08-01T14:48:29.716" v="3728" actId="20577"/>
          <ac:spMkLst>
            <pc:docMk/>
            <pc:sldMk cId="3141646232" sldId="1228"/>
            <ac:spMk id="7" creationId="{38C6524B-410E-754D-867B-E81F3D1C8359}"/>
          </ac:spMkLst>
        </pc:spChg>
      </pc:sldChg>
      <pc:sldChg chg="modSp add ord">
        <pc:chgData name="Imperial, Sergio" userId="031066ce-697e-4fe3-b726-796836b9c199" providerId="ADAL" clId="{BB96886B-4C59-47D1-BBA1-60082CA57C19}" dt="2023-08-01T14:11:18.126" v="2440" actId="6549"/>
        <pc:sldMkLst>
          <pc:docMk/>
          <pc:sldMk cId="584136758" sldId="1229"/>
        </pc:sldMkLst>
        <pc:spChg chg="mod">
          <ac:chgData name="Imperial, Sergio" userId="031066ce-697e-4fe3-b726-796836b9c199" providerId="ADAL" clId="{BB96886B-4C59-47D1-BBA1-60082CA57C19}" dt="2023-08-01T14:11:18.126" v="2440" actId="6549"/>
          <ac:spMkLst>
            <pc:docMk/>
            <pc:sldMk cId="584136758" sldId="1229"/>
            <ac:spMk id="7" creationId="{38C6524B-410E-754D-867B-E81F3D1C8359}"/>
          </ac:spMkLst>
        </pc:spChg>
      </pc:sldChg>
      <pc:sldChg chg="modSp add modAnim">
        <pc:chgData name="Imperial, Sergio" userId="031066ce-697e-4fe3-b726-796836b9c199" providerId="ADAL" clId="{BB96886B-4C59-47D1-BBA1-60082CA57C19}" dt="2023-08-01T14:45:17.228" v="3723" actId="20577"/>
        <pc:sldMkLst>
          <pc:docMk/>
          <pc:sldMk cId="2179719302" sldId="1230"/>
        </pc:sldMkLst>
        <pc:spChg chg="mod">
          <ac:chgData name="Imperial, Sergio" userId="031066ce-697e-4fe3-b726-796836b9c199" providerId="ADAL" clId="{BB96886B-4C59-47D1-BBA1-60082CA57C19}" dt="2023-08-01T14:45:17.228" v="3723" actId="20577"/>
          <ac:spMkLst>
            <pc:docMk/>
            <pc:sldMk cId="2179719302" sldId="1230"/>
            <ac:spMk id="7" creationId="{38C6524B-410E-754D-867B-E81F3D1C8359}"/>
          </ac:spMkLst>
        </pc:spChg>
      </pc:sldChg>
    </pc:docChg>
  </pc:docChgLst>
  <pc:docChgLst>
    <pc:chgData name="Doherty, Laura" userId="98b51bee-fd1b-4a4a-b3a9-515dcb84f0b1" providerId="ADAL" clId="{F4BCDF66-5B5E-47C0-8820-50CA643F8E7A}"/>
    <pc:docChg chg="undo custSel delSld modSld modSection">
      <pc:chgData name="Doherty, Laura" userId="98b51bee-fd1b-4a4a-b3a9-515dcb84f0b1" providerId="ADAL" clId="{F4BCDF66-5B5E-47C0-8820-50CA643F8E7A}" dt="2023-06-27T12:42:05.353" v="646" actId="1076"/>
      <pc:docMkLst>
        <pc:docMk/>
      </pc:docMkLst>
      <pc:sldChg chg="addSp delSp modSp mod delAnim modAnim">
        <pc:chgData name="Doherty, Laura" userId="98b51bee-fd1b-4a4a-b3a9-515dcb84f0b1" providerId="ADAL" clId="{F4BCDF66-5B5E-47C0-8820-50CA643F8E7A}" dt="2023-06-27T11:37:11.392" v="583" actId="20577"/>
        <pc:sldMkLst>
          <pc:docMk/>
          <pc:sldMk cId="3690156150" sldId="291"/>
        </pc:sldMkLst>
        <pc:spChg chg="add mod">
          <ac:chgData name="Doherty, Laura" userId="98b51bee-fd1b-4a4a-b3a9-515dcb84f0b1" providerId="ADAL" clId="{F4BCDF66-5B5E-47C0-8820-50CA643F8E7A}" dt="2023-06-27T11:34:52.031" v="409" actId="1035"/>
          <ac:spMkLst>
            <pc:docMk/>
            <pc:sldMk cId="3690156150" sldId="291"/>
            <ac:spMk id="2" creationId="{41B54CE8-A6D3-D199-282E-25EEBCBAFBF3}"/>
          </ac:spMkLst>
        </pc:spChg>
        <pc:spChg chg="mod">
          <ac:chgData name="Doherty, Laura" userId="98b51bee-fd1b-4a4a-b3a9-515dcb84f0b1" providerId="ADAL" clId="{F4BCDF66-5B5E-47C0-8820-50CA643F8E7A}" dt="2023-06-27T11:34:52.031" v="409" actId="1035"/>
          <ac:spMkLst>
            <pc:docMk/>
            <pc:sldMk cId="3690156150" sldId="291"/>
            <ac:spMk id="29" creationId="{00000000-0000-0000-0000-000000000000}"/>
          </ac:spMkLst>
        </pc:spChg>
        <pc:spChg chg="del mod">
          <ac:chgData name="Doherty, Laura" userId="98b51bee-fd1b-4a4a-b3a9-515dcb84f0b1" providerId="ADAL" clId="{F4BCDF66-5B5E-47C0-8820-50CA643F8E7A}" dt="2023-06-27T11:31:04.509" v="349"/>
          <ac:spMkLst>
            <pc:docMk/>
            <pc:sldMk cId="3690156150" sldId="291"/>
            <ac:spMk id="30" creationId="{00000000-0000-0000-0000-000000000000}"/>
          </ac:spMkLst>
        </pc:spChg>
        <pc:spChg chg="mod">
          <ac:chgData name="Doherty, Laura" userId="98b51bee-fd1b-4a4a-b3a9-515dcb84f0b1" providerId="ADAL" clId="{F4BCDF66-5B5E-47C0-8820-50CA643F8E7A}" dt="2023-06-27T11:37:11.392" v="583" actId="20577"/>
          <ac:spMkLst>
            <pc:docMk/>
            <pc:sldMk cId="3690156150" sldId="291"/>
            <ac:spMk id="36" creationId="{00000000-0000-0000-0000-000000000000}"/>
          </ac:spMkLst>
        </pc:spChg>
        <pc:spChg chg="mod">
          <ac:chgData name="Doherty, Laura" userId="98b51bee-fd1b-4a4a-b3a9-515dcb84f0b1" providerId="ADAL" clId="{F4BCDF66-5B5E-47C0-8820-50CA643F8E7A}" dt="2023-06-27T11:34:52.031" v="409" actId="1035"/>
          <ac:spMkLst>
            <pc:docMk/>
            <pc:sldMk cId="3690156150" sldId="291"/>
            <ac:spMk id="38" creationId="{00000000-0000-0000-0000-000000000000}"/>
          </ac:spMkLst>
        </pc:spChg>
        <pc:spChg chg="mod">
          <ac:chgData name="Doherty, Laura" userId="98b51bee-fd1b-4a4a-b3a9-515dcb84f0b1" providerId="ADAL" clId="{F4BCDF66-5B5E-47C0-8820-50CA643F8E7A}" dt="2023-06-27T11:34:41.976" v="387" actId="6549"/>
          <ac:spMkLst>
            <pc:docMk/>
            <pc:sldMk cId="3690156150" sldId="291"/>
            <ac:spMk id="39" creationId="{00000000-0000-0000-0000-000000000000}"/>
          </ac:spMkLst>
        </pc:spChg>
        <pc:picChg chg="mod">
          <ac:chgData name="Doherty, Laura" userId="98b51bee-fd1b-4a4a-b3a9-515dcb84f0b1" providerId="ADAL" clId="{F4BCDF66-5B5E-47C0-8820-50CA643F8E7A}" dt="2023-06-27T11:34:52.031" v="409" actId="1035"/>
          <ac:picMkLst>
            <pc:docMk/>
            <pc:sldMk cId="3690156150" sldId="291"/>
            <ac:picMk id="3" creationId="{52C4F604-DB3E-41CE-78BA-C914393474C3}"/>
          </ac:picMkLst>
        </pc:picChg>
        <pc:picChg chg="mod">
          <ac:chgData name="Doherty, Laura" userId="98b51bee-fd1b-4a4a-b3a9-515dcb84f0b1" providerId="ADAL" clId="{F4BCDF66-5B5E-47C0-8820-50CA643F8E7A}" dt="2023-06-27T11:34:52.031" v="409" actId="1035"/>
          <ac:picMkLst>
            <pc:docMk/>
            <pc:sldMk cId="3690156150" sldId="291"/>
            <ac:picMk id="4" creationId="{61786340-D239-5444-9B10-64030F3A6A20}"/>
          </ac:picMkLst>
        </pc:picChg>
      </pc:sldChg>
      <pc:sldChg chg="addSp delSp modSp mod">
        <pc:chgData name="Doherty, Laura" userId="98b51bee-fd1b-4a4a-b3a9-515dcb84f0b1" providerId="ADAL" clId="{F4BCDF66-5B5E-47C0-8820-50CA643F8E7A}" dt="2023-06-27T11:11:10.440" v="319" actId="1036"/>
        <pc:sldMkLst>
          <pc:docMk/>
          <pc:sldMk cId="3151149644" sldId="1217"/>
        </pc:sldMkLst>
        <pc:spChg chg="mod">
          <ac:chgData name="Doherty, Laura" userId="98b51bee-fd1b-4a4a-b3a9-515dcb84f0b1" providerId="ADAL" clId="{F4BCDF66-5B5E-47C0-8820-50CA643F8E7A}" dt="2023-06-27T11:11:10.440" v="319" actId="1036"/>
          <ac:spMkLst>
            <pc:docMk/>
            <pc:sldMk cId="3151149644" sldId="1217"/>
            <ac:spMk id="8" creationId="{70105A40-663F-B539-C649-06EDE22FA5EC}"/>
          </ac:spMkLst>
        </pc:spChg>
        <pc:spChg chg="mod">
          <ac:chgData name="Doherty, Laura" userId="98b51bee-fd1b-4a4a-b3a9-515dcb84f0b1" providerId="ADAL" clId="{F4BCDF66-5B5E-47C0-8820-50CA643F8E7A}" dt="2023-06-27T11:10:47.461" v="270" actId="1076"/>
          <ac:spMkLst>
            <pc:docMk/>
            <pc:sldMk cId="3151149644" sldId="1217"/>
            <ac:spMk id="16" creationId="{0B2E1D2D-8ED3-20C9-5007-CD143F51A760}"/>
          </ac:spMkLst>
        </pc:spChg>
        <pc:spChg chg="mod">
          <ac:chgData name="Doherty, Laura" userId="98b51bee-fd1b-4a4a-b3a9-515dcb84f0b1" providerId="ADAL" clId="{F4BCDF66-5B5E-47C0-8820-50CA643F8E7A}" dt="2023-06-27T11:07:32.452" v="269" actId="1076"/>
          <ac:spMkLst>
            <pc:docMk/>
            <pc:sldMk cId="3151149644" sldId="1217"/>
            <ac:spMk id="26" creationId="{E99E0DE1-6D26-656B-9EAD-C23E1BDACC1B}"/>
          </ac:spMkLst>
        </pc:spChg>
        <pc:spChg chg="mod">
          <ac:chgData name="Doherty, Laura" userId="98b51bee-fd1b-4a4a-b3a9-515dcb84f0b1" providerId="ADAL" clId="{F4BCDF66-5B5E-47C0-8820-50CA643F8E7A}" dt="2023-06-27T11:11:10.440" v="319" actId="1036"/>
          <ac:spMkLst>
            <pc:docMk/>
            <pc:sldMk cId="3151149644" sldId="1217"/>
            <ac:spMk id="30" creationId="{E00F587B-0C54-1C17-1AA0-F6A0BECBDD1C}"/>
          </ac:spMkLst>
        </pc:spChg>
        <pc:spChg chg="add mod">
          <ac:chgData name="Doherty, Laura" userId="98b51bee-fd1b-4a4a-b3a9-515dcb84f0b1" providerId="ADAL" clId="{F4BCDF66-5B5E-47C0-8820-50CA643F8E7A}" dt="2023-06-27T11:11:10.440" v="319" actId="1036"/>
          <ac:spMkLst>
            <pc:docMk/>
            <pc:sldMk cId="3151149644" sldId="1217"/>
            <ac:spMk id="34" creationId="{7F5BF471-6C29-8796-0B0B-04701162E4BC}"/>
          </ac:spMkLst>
        </pc:spChg>
        <pc:spChg chg="mod topLvl">
          <ac:chgData name="Doherty, Laura" userId="98b51bee-fd1b-4a4a-b3a9-515dcb84f0b1" providerId="ADAL" clId="{F4BCDF66-5B5E-47C0-8820-50CA643F8E7A}" dt="2023-06-27T10:59:01.375" v="188" actId="14100"/>
          <ac:spMkLst>
            <pc:docMk/>
            <pc:sldMk cId="3151149644" sldId="1217"/>
            <ac:spMk id="39" creationId="{3EFE22E5-B13D-43B1-BC8A-7D1D29309135}"/>
          </ac:spMkLst>
        </pc:spChg>
        <pc:spChg chg="mod topLvl">
          <ac:chgData name="Doherty, Laura" userId="98b51bee-fd1b-4a4a-b3a9-515dcb84f0b1" providerId="ADAL" clId="{F4BCDF66-5B5E-47C0-8820-50CA643F8E7A}" dt="2023-06-27T11:11:10.440" v="319" actId="1036"/>
          <ac:spMkLst>
            <pc:docMk/>
            <pc:sldMk cId="3151149644" sldId="1217"/>
            <ac:spMk id="40" creationId="{8F3795A2-6485-4375-849D-1546E2185B28}"/>
          </ac:spMkLst>
        </pc:spChg>
        <pc:spChg chg="mod topLvl">
          <ac:chgData name="Doherty, Laura" userId="98b51bee-fd1b-4a4a-b3a9-515dcb84f0b1" providerId="ADAL" clId="{F4BCDF66-5B5E-47C0-8820-50CA643F8E7A}" dt="2023-06-27T10:58:33.337" v="166" actId="1037"/>
          <ac:spMkLst>
            <pc:docMk/>
            <pc:sldMk cId="3151149644" sldId="1217"/>
            <ac:spMk id="41" creationId="{D2ED42D9-B7EA-4C02-84CA-980DF25A27DA}"/>
          </ac:spMkLst>
        </pc:spChg>
        <pc:spChg chg="mod topLvl">
          <ac:chgData name="Doherty, Laura" userId="98b51bee-fd1b-4a4a-b3a9-515dcb84f0b1" providerId="ADAL" clId="{F4BCDF66-5B5E-47C0-8820-50CA643F8E7A}" dt="2023-06-27T11:11:10.440" v="319" actId="1036"/>
          <ac:spMkLst>
            <pc:docMk/>
            <pc:sldMk cId="3151149644" sldId="1217"/>
            <ac:spMk id="42" creationId="{FD356AE6-B7B7-44FE-AA88-DAF84AC6EFAF}"/>
          </ac:spMkLst>
        </pc:spChg>
        <pc:spChg chg="mod topLvl">
          <ac:chgData name="Doherty, Laura" userId="98b51bee-fd1b-4a4a-b3a9-515dcb84f0b1" providerId="ADAL" clId="{F4BCDF66-5B5E-47C0-8820-50CA643F8E7A}" dt="2023-06-27T11:11:10.440" v="319" actId="1036"/>
          <ac:spMkLst>
            <pc:docMk/>
            <pc:sldMk cId="3151149644" sldId="1217"/>
            <ac:spMk id="43" creationId="{45F4B9FB-900D-4D9F-B587-3A46DFE98CE6}"/>
          </ac:spMkLst>
        </pc:spChg>
        <pc:spChg chg="mod topLvl">
          <ac:chgData name="Doherty, Laura" userId="98b51bee-fd1b-4a4a-b3a9-515dcb84f0b1" providerId="ADAL" clId="{F4BCDF66-5B5E-47C0-8820-50CA643F8E7A}" dt="2023-06-27T11:11:10.440" v="319" actId="1036"/>
          <ac:spMkLst>
            <pc:docMk/>
            <pc:sldMk cId="3151149644" sldId="1217"/>
            <ac:spMk id="45" creationId="{FBCAD9ED-CDF0-4ADA-AD9B-944BC10A1F68}"/>
          </ac:spMkLst>
        </pc:spChg>
        <pc:spChg chg="mod topLvl">
          <ac:chgData name="Doherty, Laura" userId="98b51bee-fd1b-4a4a-b3a9-515dcb84f0b1" providerId="ADAL" clId="{F4BCDF66-5B5E-47C0-8820-50CA643F8E7A}" dt="2023-06-27T11:06:10.515" v="260" actId="1036"/>
          <ac:spMkLst>
            <pc:docMk/>
            <pc:sldMk cId="3151149644" sldId="1217"/>
            <ac:spMk id="49" creationId="{338A27C6-9301-4EAE-9E73-8F0345A2998E}"/>
          </ac:spMkLst>
        </pc:spChg>
        <pc:spChg chg="mod topLvl">
          <ac:chgData name="Doherty, Laura" userId="98b51bee-fd1b-4a4a-b3a9-515dcb84f0b1" providerId="ADAL" clId="{F4BCDF66-5B5E-47C0-8820-50CA643F8E7A}" dt="2023-06-27T11:11:10.440" v="319" actId="1036"/>
          <ac:spMkLst>
            <pc:docMk/>
            <pc:sldMk cId="3151149644" sldId="1217"/>
            <ac:spMk id="50" creationId="{50C74F6D-D8F9-48E2-90E8-686C991F5E78}"/>
          </ac:spMkLst>
        </pc:spChg>
        <pc:spChg chg="mod topLvl">
          <ac:chgData name="Doherty, Laura" userId="98b51bee-fd1b-4a4a-b3a9-515dcb84f0b1" providerId="ADAL" clId="{F4BCDF66-5B5E-47C0-8820-50CA643F8E7A}" dt="2023-06-27T11:11:10.440" v="319" actId="1036"/>
          <ac:spMkLst>
            <pc:docMk/>
            <pc:sldMk cId="3151149644" sldId="1217"/>
            <ac:spMk id="51" creationId="{6F93E721-2C9A-45F7-89DE-DCC1B3B168A8}"/>
          </ac:spMkLst>
        </pc:spChg>
        <pc:spChg chg="mod topLvl">
          <ac:chgData name="Doherty, Laura" userId="98b51bee-fd1b-4a4a-b3a9-515dcb84f0b1" providerId="ADAL" clId="{F4BCDF66-5B5E-47C0-8820-50CA643F8E7A}" dt="2023-06-27T11:11:10.440" v="319" actId="1036"/>
          <ac:spMkLst>
            <pc:docMk/>
            <pc:sldMk cId="3151149644" sldId="1217"/>
            <ac:spMk id="52" creationId="{08BED6DB-4596-4AA5-AD6A-FE7CA4C1C90A}"/>
          </ac:spMkLst>
        </pc:spChg>
        <pc:spChg chg="mod topLvl">
          <ac:chgData name="Doherty, Laura" userId="98b51bee-fd1b-4a4a-b3a9-515dcb84f0b1" providerId="ADAL" clId="{F4BCDF66-5B5E-47C0-8820-50CA643F8E7A}" dt="2023-06-27T11:07:24.336" v="268" actId="1076"/>
          <ac:spMkLst>
            <pc:docMk/>
            <pc:sldMk cId="3151149644" sldId="1217"/>
            <ac:spMk id="53" creationId="{0378DC54-C24C-448A-961E-C9F8C21F5C05}"/>
          </ac:spMkLst>
        </pc:spChg>
        <pc:spChg chg="mod topLvl">
          <ac:chgData name="Doherty, Laura" userId="98b51bee-fd1b-4a4a-b3a9-515dcb84f0b1" providerId="ADAL" clId="{F4BCDF66-5B5E-47C0-8820-50CA643F8E7A}" dt="2023-06-27T11:11:10.440" v="319" actId="1036"/>
          <ac:spMkLst>
            <pc:docMk/>
            <pc:sldMk cId="3151149644" sldId="1217"/>
            <ac:spMk id="54" creationId="{6834C227-0D51-48C3-8761-2B519421BD72}"/>
          </ac:spMkLst>
        </pc:spChg>
        <pc:spChg chg="mod topLvl">
          <ac:chgData name="Doherty, Laura" userId="98b51bee-fd1b-4a4a-b3a9-515dcb84f0b1" providerId="ADAL" clId="{F4BCDF66-5B5E-47C0-8820-50CA643F8E7A}" dt="2023-06-27T11:11:10.440" v="319" actId="1036"/>
          <ac:spMkLst>
            <pc:docMk/>
            <pc:sldMk cId="3151149644" sldId="1217"/>
            <ac:spMk id="57" creationId="{1FCBB21A-B64A-4DA7-9726-7C2EF79DAB8B}"/>
          </ac:spMkLst>
        </pc:spChg>
        <pc:spChg chg="mod topLvl">
          <ac:chgData name="Doherty, Laura" userId="98b51bee-fd1b-4a4a-b3a9-515dcb84f0b1" providerId="ADAL" clId="{F4BCDF66-5B5E-47C0-8820-50CA643F8E7A}" dt="2023-06-27T11:11:10.440" v="319" actId="1036"/>
          <ac:spMkLst>
            <pc:docMk/>
            <pc:sldMk cId="3151149644" sldId="1217"/>
            <ac:spMk id="66" creationId="{C3D6DA7B-32D8-41C7-8EAB-FD59B8BE62C4}"/>
          </ac:spMkLst>
        </pc:spChg>
        <pc:spChg chg="mod">
          <ac:chgData name="Doherty, Laura" userId="98b51bee-fd1b-4a4a-b3a9-515dcb84f0b1" providerId="ADAL" clId="{F4BCDF66-5B5E-47C0-8820-50CA643F8E7A}" dt="2023-06-27T11:07:15.781" v="267" actId="1076"/>
          <ac:spMkLst>
            <pc:docMk/>
            <pc:sldMk cId="3151149644" sldId="1217"/>
            <ac:spMk id="82" creationId="{C7F134B3-E092-C8C7-45A6-650CA2720698}"/>
          </ac:spMkLst>
        </pc:spChg>
        <pc:spChg chg="del">
          <ac:chgData name="Doherty, Laura" userId="98b51bee-fd1b-4a4a-b3a9-515dcb84f0b1" providerId="ADAL" clId="{F4BCDF66-5B5E-47C0-8820-50CA643F8E7A}" dt="2023-06-27T10:50:58.368" v="97" actId="478"/>
          <ac:spMkLst>
            <pc:docMk/>
            <pc:sldMk cId="3151149644" sldId="1217"/>
            <ac:spMk id="100" creationId="{63A5305A-DDD2-D428-7B31-4D86A3D7857E}"/>
          </ac:spMkLst>
        </pc:spChg>
        <pc:spChg chg="mod topLvl">
          <ac:chgData name="Doherty, Laura" userId="98b51bee-fd1b-4a4a-b3a9-515dcb84f0b1" providerId="ADAL" clId="{F4BCDF66-5B5E-47C0-8820-50CA643F8E7A}" dt="2023-06-27T11:11:10.440" v="319" actId="1036"/>
          <ac:spMkLst>
            <pc:docMk/>
            <pc:sldMk cId="3151149644" sldId="1217"/>
            <ac:spMk id="217" creationId="{F88E8BB6-9787-4170-A8DB-00BE47546429}"/>
          </ac:spMkLst>
        </pc:spChg>
        <pc:grpChg chg="del">
          <ac:chgData name="Doherty, Laura" userId="98b51bee-fd1b-4a4a-b3a9-515dcb84f0b1" providerId="ADAL" clId="{F4BCDF66-5B5E-47C0-8820-50CA643F8E7A}" dt="2023-06-27T10:50:24.126" v="62" actId="165"/>
          <ac:grpSpMkLst>
            <pc:docMk/>
            <pc:sldMk cId="3151149644" sldId="1217"/>
            <ac:grpSpMk id="15" creationId="{6107DFE6-9202-81BC-6ED6-00CD7F250DDB}"/>
          </ac:grpSpMkLst>
        </pc:grpChg>
        <pc:cxnChg chg="mod topLvl">
          <ac:chgData name="Doherty, Laura" userId="98b51bee-fd1b-4a4a-b3a9-515dcb84f0b1" providerId="ADAL" clId="{F4BCDF66-5B5E-47C0-8820-50CA643F8E7A}" dt="2023-06-27T11:11:10.440" v="319" actId="1036"/>
          <ac:cxnSpMkLst>
            <pc:docMk/>
            <pc:sldMk cId="3151149644" sldId="1217"/>
            <ac:cxnSpMk id="7" creationId="{625BD3CB-0D16-004E-976C-3DC5F8FF2D25}"/>
          </ac:cxnSpMkLst>
        </pc:cxnChg>
        <pc:cxnChg chg="mod">
          <ac:chgData name="Doherty, Laura" userId="98b51bee-fd1b-4a4a-b3a9-515dcb84f0b1" providerId="ADAL" clId="{F4BCDF66-5B5E-47C0-8820-50CA643F8E7A}" dt="2023-06-27T11:11:10.440" v="319" actId="1036"/>
          <ac:cxnSpMkLst>
            <pc:docMk/>
            <pc:sldMk cId="3151149644" sldId="1217"/>
            <ac:cxnSpMk id="10" creationId="{DCF0F998-D376-A972-90A2-944F84D0445D}"/>
          </ac:cxnSpMkLst>
        </pc:cxnChg>
        <pc:cxnChg chg="mod">
          <ac:chgData name="Doherty, Laura" userId="98b51bee-fd1b-4a4a-b3a9-515dcb84f0b1" providerId="ADAL" clId="{F4BCDF66-5B5E-47C0-8820-50CA643F8E7A}" dt="2023-06-27T11:11:10.440" v="319" actId="1036"/>
          <ac:cxnSpMkLst>
            <pc:docMk/>
            <pc:sldMk cId="3151149644" sldId="1217"/>
            <ac:cxnSpMk id="32" creationId="{0045E07C-0836-0113-ECAE-2C682F0BA92F}"/>
          </ac:cxnSpMkLst>
        </pc:cxnChg>
        <pc:cxnChg chg="mod">
          <ac:chgData name="Doherty, Laura" userId="98b51bee-fd1b-4a4a-b3a9-515dcb84f0b1" providerId="ADAL" clId="{F4BCDF66-5B5E-47C0-8820-50CA643F8E7A}" dt="2023-06-27T11:07:32.452" v="269" actId="1076"/>
          <ac:cxnSpMkLst>
            <pc:docMk/>
            <pc:sldMk cId="3151149644" sldId="1217"/>
            <ac:cxnSpMk id="35" creationId="{7A66F4EC-005E-1A19-FD63-9A068A5DD7CE}"/>
          </ac:cxnSpMkLst>
        </pc:cxnChg>
        <pc:cxnChg chg="mod">
          <ac:chgData name="Doherty, Laura" userId="98b51bee-fd1b-4a4a-b3a9-515dcb84f0b1" providerId="ADAL" clId="{F4BCDF66-5B5E-47C0-8820-50CA643F8E7A}" dt="2023-06-27T11:11:10.440" v="319" actId="1036"/>
          <ac:cxnSpMkLst>
            <pc:docMk/>
            <pc:sldMk cId="3151149644" sldId="1217"/>
            <ac:cxnSpMk id="46" creationId="{83738054-AF8D-DD97-8C0B-211A8B8353C1}"/>
          </ac:cxnSpMkLst>
        </pc:cxnChg>
        <pc:cxnChg chg="mod topLvl">
          <ac:chgData name="Doherty, Laura" userId="98b51bee-fd1b-4a4a-b3a9-515dcb84f0b1" providerId="ADAL" clId="{F4BCDF66-5B5E-47C0-8820-50CA643F8E7A}" dt="2023-06-27T11:11:10.440" v="319" actId="1036"/>
          <ac:cxnSpMkLst>
            <pc:docMk/>
            <pc:sldMk cId="3151149644" sldId="1217"/>
            <ac:cxnSpMk id="47" creationId="{326E3936-CCE7-4EDC-9FCF-F32513C4FB1A}"/>
          </ac:cxnSpMkLst>
        </pc:cxnChg>
        <pc:cxnChg chg="mod topLvl">
          <ac:chgData name="Doherty, Laura" userId="98b51bee-fd1b-4a4a-b3a9-515dcb84f0b1" providerId="ADAL" clId="{F4BCDF66-5B5E-47C0-8820-50CA643F8E7A}" dt="2023-06-27T11:11:10.440" v="319" actId="1036"/>
          <ac:cxnSpMkLst>
            <pc:docMk/>
            <pc:sldMk cId="3151149644" sldId="1217"/>
            <ac:cxnSpMk id="58" creationId="{0041528E-A07B-4F24-8920-1EC68FD48FCF}"/>
          </ac:cxnSpMkLst>
        </pc:cxnChg>
        <pc:cxnChg chg="mod topLvl">
          <ac:chgData name="Doherty, Laura" userId="98b51bee-fd1b-4a4a-b3a9-515dcb84f0b1" providerId="ADAL" clId="{F4BCDF66-5B5E-47C0-8820-50CA643F8E7A}" dt="2023-06-27T11:11:10.440" v="319" actId="1036"/>
          <ac:cxnSpMkLst>
            <pc:docMk/>
            <pc:sldMk cId="3151149644" sldId="1217"/>
            <ac:cxnSpMk id="59" creationId="{45714F94-5ECE-4B23-BEC4-EF78A249F5FA}"/>
          </ac:cxnSpMkLst>
        </pc:cxnChg>
        <pc:cxnChg chg="mod topLvl">
          <ac:chgData name="Doherty, Laura" userId="98b51bee-fd1b-4a4a-b3a9-515dcb84f0b1" providerId="ADAL" clId="{F4BCDF66-5B5E-47C0-8820-50CA643F8E7A}" dt="2023-06-27T11:11:10.440" v="319" actId="1036"/>
          <ac:cxnSpMkLst>
            <pc:docMk/>
            <pc:sldMk cId="3151149644" sldId="1217"/>
            <ac:cxnSpMk id="62" creationId="{F69C833A-0C38-4136-A435-1807D4DC5333}"/>
          </ac:cxnSpMkLst>
        </pc:cxnChg>
        <pc:cxnChg chg="mod topLvl">
          <ac:chgData name="Doherty, Laura" userId="98b51bee-fd1b-4a4a-b3a9-515dcb84f0b1" providerId="ADAL" clId="{F4BCDF66-5B5E-47C0-8820-50CA643F8E7A}" dt="2023-06-27T11:11:10.440" v="319" actId="1036"/>
          <ac:cxnSpMkLst>
            <pc:docMk/>
            <pc:sldMk cId="3151149644" sldId="1217"/>
            <ac:cxnSpMk id="63" creationId="{B4FC5346-8DDD-45F9-8AA8-7924CFD7DA8A}"/>
          </ac:cxnSpMkLst>
        </pc:cxnChg>
        <pc:cxnChg chg="mod topLvl">
          <ac:chgData name="Doherty, Laura" userId="98b51bee-fd1b-4a4a-b3a9-515dcb84f0b1" providerId="ADAL" clId="{F4BCDF66-5B5E-47C0-8820-50CA643F8E7A}" dt="2023-06-27T11:11:10.440" v="319" actId="1036"/>
          <ac:cxnSpMkLst>
            <pc:docMk/>
            <pc:sldMk cId="3151149644" sldId="1217"/>
            <ac:cxnSpMk id="65" creationId="{F865B8B7-D7B4-4796-99AE-CC2E7CA31BF2}"/>
          </ac:cxnSpMkLst>
        </pc:cxnChg>
        <pc:cxnChg chg="mod topLvl">
          <ac:chgData name="Doherty, Laura" userId="98b51bee-fd1b-4a4a-b3a9-515dcb84f0b1" providerId="ADAL" clId="{F4BCDF66-5B5E-47C0-8820-50CA643F8E7A}" dt="2023-06-27T11:11:10.440" v="319" actId="1036"/>
          <ac:cxnSpMkLst>
            <pc:docMk/>
            <pc:sldMk cId="3151149644" sldId="1217"/>
            <ac:cxnSpMk id="67" creationId="{35076BEF-7FDB-470A-9E29-03D6229A3C0F}"/>
          </ac:cxnSpMkLst>
        </pc:cxnChg>
        <pc:cxnChg chg="mod topLvl">
          <ac:chgData name="Doherty, Laura" userId="98b51bee-fd1b-4a4a-b3a9-515dcb84f0b1" providerId="ADAL" clId="{F4BCDF66-5B5E-47C0-8820-50CA643F8E7A}" dt="2023-06-27T11:11:10.440" v="319" actId="1036"/>
          <ac:cxnSpMkLst>
            <pc:docMk/>
            <pc:sldMk cId="3151149644" sldId="1217"/>
            <ac:cxnSpMk id="73" creationId="{FBE30679-AD11-4BC3-874C-94900F0023F4}"/>
          </ac:cxnSpMkLst>
        </pc:cxnChg>
        <pc:cxnChg chg="add mod">
          <ac:chgData name="Doherty, Laura" userId="98b51bee-fd1b-4a4a-b3a9-515dcb84f0b1" providerId="ADAL" clId="{F4BCDF66-5B5E-47C0-8820-50CA643F8E7A}" dt="2023-06-27T11:11:10.440" v="319" actId="1036"/>
          <ac:cxnSpMkLst>
            <pc:docMk/>
            <pc:sldMk cId="3151149644" sldId="1217"/>
            <ac:cxnSpMk id="78" creationId="{538FD21A-DD34-DCE1-9AC0-99AB736F66E2}"/>
          </ac:cxnSpMkLst>
        </pc:cxnChg>
        <pc:cxnChg chg="mod">
          <ac:chgData name="Doherty, Laura" userId="98b51bee-fd1b-4a4a-b3a9-515dcb84f0b1" providerId="ADAL" clId="{F4BCDF66-5B5E-47C0-8820-50CA643F8E7A}" dt="2023-06-27T11:11:10.440" v="319" actId="1036"/>
          <ac:cxnSpMkLst>
            <pc:docMk/>
            <pc:sldMk cId="3151149644" sldId="1217"/>
            <ac:cxnSpMk id="86" creationId="{D982235F-0EFF-7433-BA9C-74993B0343F5}"/>
          </ac:cxnSpMkLst>
        </pc:cxnChg>
      </pc:sldChg>
      <pc:sldChg chg="addSp delSp modSp mod">
        <pc:chgData name="Doherty, Laura" userId="98b51bee-fd1b-4a4a-b3a9-515dcb84f0b1" providerId="ADAL" clId="{F4BCDF66-5B5E-47C0-8820-50CA643F8E7A}" dt="2023-06-27T12:42:05.353" v="646" actId="1076"/>
        <pc:sldMkLst>
          <pc:docMk/>
          <pc:sldMk cId="352773796" sldId="1222"/>
        </pc:sldMkLst>
        <pc:graphicFrameChg chg="del">
          <ac:chgData name="Doherty, Laura" userId="98b51bee-fd1b-4a4a-b3a9-515dcb84f0b1" providerId="ADAL" clId="{F4BCDF66-5B5E-47C0-8820-50CA643F8E7A}" dt="2023-06-27T12:36:31.432" v="584" actId="478"/>
          <ac:graphicFrameMkLst>
            <pc:docMk/>
            <pc:sldMk cId="352773796" sldId="1222"/>
            <ac:graphicFrameMk id="2" creationId="{1526DE9F-E654-BAF2-0B22-31800C5C69F5}"/>
          </ac:graphicFrameMkLst>
        </pc:graphicFrameChg>
        <pc:graphicFrameChg chg="add del mod modGraphic">
          <ac:chgData name="Doherty, Laura" userId="98b51bee-fd1b-4a4a-b3a9-515dcb84f0b1" providerId="ADAL" clId="{F4BCDF66-5B5E-47C0-8820-50CA643F8E7A}" dt="2023-06-27T12:37:47.816" v="607"/>
          <ac:graphicFrameMkLst>
            <pc:docMk/>
            <pc:sldMk cId="352773796" sldId="1222"/>
            <ac:graphicFrameMk id="5" creationId="{853C862B-721E-7C42-AC18-87EE85E693D4}"/>
          </ac:graphicFrameMkLst>
        </pc:graphicFrameChg>
        <pc:graphicFrameChg chg="add del mod">
          <ac:chgData name="Doherty, Laura" userId="98b51bee-fd1b-4a4a-b3a9-515dcb84f0b1" providerId="ADAL" clId="{F4BCDF66-5B5E-47C0-8820-50CA643F8E7A}" dt="2023-06-27T12:38:00.648" v="609"/>
          <ac:graphicFrameMkLst>
            <pc:docMk/>
            <pc:sldMk cId="352773796" sldId="1222"/>
            <ac:graphicFrameMk id="6" creationId="{F45E1452-1E15-0B92-5628-318797883827}"/>
          </ac:graphicFrameMkLst>
        </pc:graphicFrameChg>
        <pc:picChg chg="add mod">
          <ac:chgData name="Doherty, Laura" userId="98b51bee-fd1b-4a4a-b3a9-515dcb84f0b1" providerId="ADAL" clId="{F4BCDF66-5B5E-47C0-8820-50CA643F8E7A}" dt="2023-06-27T12:41:49.718" v="630" actId="1037"/>
          <ac:picMkLst>
            <pc:docMk/>
            <pc:sldMk cId="352773796" sldId="1222"/>
            <ac:picMk id="8" creationId="{9FD09996-828D-8D33-F356-A00326C11427}"/>
          </ac:picMkLst>
        </pc:picChg>
        <pc:picChg chg="add mod">
          <ac:chgData name="Doherty, Laura" userId="98b51bee-fd1b-4a4a-b3a9-515dcb84f0b1" providerId="ADAL" clId="{F4BCDF66-5B5E-47C0-8820-50CA643F8E7A}" dt="2023-06-27T12:41:59.140" v="645" actId="1037"/>
          <ac:picMkLst>
            <pc:docMk/>
            <pc:sldMk cId="352773796" sldId="1222"/>
            <ac:picMk id="10" creationId="{903B7BF4-6AE7-8D37-FF2E-99872ABB6B48}"/>
          </ac:picMkLst>
        </pc:picChg>
        <pc:picChg chg="add mod">
          <ac:chgData name="Doherty, Laura" userId="98b51bee-fd1b-4a4a-b3a9-515dcb84f0b1" providerId="ADAL" clId="{F4BCDF66-5B5E-47C0-8820-50CA643F8E7A}" dt="2023-06-27T12:42:05.353" v="646" actId="1076"/>
          <ac:picMkLst>
            <pc:docMk/>
            <pc:sldMk cId="352773796" sldId="1222"/>
            <ac:picMk id="12" creationId="{FAAE6F64-9ED1-D691-98EA-885E7C5B4B85}"/>
          </ac:picMkLst>
        </pc:picChg>
      </pc:sldChg>
      <pc:sldChg chg="modSp mod">
        <pc:chgData name="Doherty, Laura" userId="98b51bee-fd1b-4a4a-b3a9-515dcb84f0b1" providerId="ADAL" clId="{F4BCDF66-5B5E-47C0-8820-50CA643F8E7A}" dt="2023-06-27T10:49:49.399" v="61" actId="6549"/>
        <pc:sldMkLst>
          <pc:docMk/>
          <pc:sldMk cId="235695841" sldId="1223"/>
        </pc:sldMkLst>
        <pc:spChg chg="mod">
          <ac:chgData name="Doherty, Laura" userId="98b51bee-fd1b-4a4a-b3a9-515dcb84f0b1" providerId="ADAL" clId="{F4BCDF66-5B5E-47C0-8820-50CA643F8E7A}" dt="2023-06-27T10:49:49.399" v="61" actId="6549"/>
          <ac:spMkLst>
            <pc:docMk/>
            <pc:sldMk cId="235695841" sldId="1223"/>
            <ac:spMk id="3" creationId="{7F520198-8ADB-DD07-9D80-2C564D14E815}"/>
          </ac:spMkLst>
        </pc:spChg>
      </pc:sldChg>
      <pc:sldChg chg="del">
        <pc:chgData name="Doherty, Laura" userId="98b51bee-fd1b-4a4a-b3a9-515dcb84f0b1" providerId="ADAL" clId="{F4BCDF66-5B5E-47C0-8820-50CA643F8E7A}" dt="2023-06-27T12:36:34.467" v="585" actId="47"/>
        <pc:sldMkLst>
          <pc:docMk/>
          <pc:sldMk cId="4294808296" sldId="1224"/>
        </pc:sldMkLst>
      </pc:sldChg>
    </pc:docChg>
  </pc:docChgLst>
  <pc:docChgLst>
    <pc:chgData name="Doherty, Laura" userId="98b51bee-fd1b-4a4a-b3a9-515dcb84f0b1" providerId="ADAL" clId="{75AC7679-08FC-4498-988C-5C45DB06DF72}"/>
    <pc:docChg chg="custSel modSld">
      <pc:chgData name="Doherty, Laura" userId="98b51bee-fd1b-4a4a-b3a9-515dcb84f0b1" providerId="ADAL" clId="{75AC7679-08FC-4498-988C-5C45DB06DF72}" dt="2023-07-11T09:48:23.103" v="52" actId="478"/>
      <pc:docMkLst>
        <pc:docMk/>
      </pc:docMkLst>
      <pc:sldChg chg="modSp">
        <pc:chgData name="Doherty, Laura" userId="98b51bee-fd1b-4a4a-b3a9-515dcb84f0b1" providerId="ADAL" clId="{75AC7679-08FC-4498-988C-5C45DB06DF72}" dt="2023-06-30T08:43:23.190" v="0" actId="20577"/>
        <pc:sldMkLst>
          <pc:docMk/>
          <pc:sldMk cId="3690156150" sldId="291"/>
        </pc:sldMkLst>
        <pc:spChg chg="mod">
          <ac:chgData name="Doherty, Laura" userId="98b51bee-fd1b-4a4a-b3a9-515dcb84f0b1" providerId="ADAL" clId="{75AC7679-08FC-4498-988C-5C45DB06DF72}" dt="2023-06-30T08:43:23.190" v="0" actId="20577"/>
          <ac:spMkLst>
            <pc:docMk/>
            <pc:sldMk cId="3690156150" sldId="291"/>
            <ac:spMk id="2" creationId="{41B54CE8-A6D3-D199-282E-25EEBCBAFBF3}"/>
          </ac:spMkLst>
        </pc:spChg>
      </pc:sldChg>
      <pc:sldChg chg="addSp delSp modSp mod">
        <pc:chgData name="Doherty, Laura" userId="98b51bee-fd1b-4a4a-b3a9-515dcb84f0b1" providerId="ADAL" clId="{75AC7679-08FC-4498-988C-5C45DB06DF72}" dt="2023-07-11T09:48:23.103" v="52" actId="478"/>
        <pc:sldMkLst>
          <pc:docMk/>
          <pc:sldMk cId="3151149644" sldId="1217"/>
        </pc:sldMkLst>
        <pc:spChg chg="add mod">
          <ac:chgData name="Doherty, Laura" userId="98b51bee-fd1b-4a4a-b3a9-515dcb84f0b1" providerId="ADAL" clId="{75AC7679-08FC-4498-988C-5C45DB06DF72}" dt="2023-07-11T09:47:24.067" v="46" actId="20577"/>
          <ac:spMkLst>
            <pc:docMk/>
            <pc:sldMk cId="3151149644" sldId="1217"/>
            <ac:spMk id="2" creationId="{C7BE010C-52BD-913C-8D77-5B943A8A8DEA}"/>
          </ac:spMkLst>
        </pc:spChg>
        <pc:spChg chg="mod">
          <ac:chgData name="Doherty, Laura" userId="98b51bee-fd1b-4a4a-b3a9-515dcb84f0b1" providerId="ADAL" clId="{75AC7679-08FC-4498-988C-5C45DB06DF72}" dt="2023-06-30T08:44:03.467" v="9" actId="20577"/>
          <ac:spMkLst>
            <pc:docMk/>
            <pc:sldMk cId="3151149644" sldId="1217"/>
            <ac:spMk id="50" creationId="{50C74F6D-D8F9-48E2-90E8-686C991F5E78}"/>
          </ac:spMkLst>
        </pc:spChg>
        <pc:spChg chg="mod">
          <ac:chgData name="Doherty, Laura" userId="98b51bee-fd1b-4a4a-b3a9-515dcb84f0b1" providerId="ADAL" clId="{75AC7679-08FC-4498-988C-5C45DB06DF72}" dt="2023-07-11T09:46:20.473" v="20" actId="20577"/>
          <ac:spMkLst>
            <pc:docMk/>
            <pc:sldMk cId="3151149644" sldId="1217"/>
            <ac:spMk id="52" creationId="{08BED6DB-4596-4AA5-AD6A-FE7CA4C1C90A}"/>
          </ac:spMkLst>
        </pc:spChg>
        <pc:spChg chg="del">
          <ac:chgData name="Doherty, Laura" userId="98b51bee-fd1b-4a4a-b3a9-515dcb84f0b1" providerId="ADAL" clId="{75AC7679-08FC-4498-988C-5C45DB06DF72}" dt="2023-07-11T09:48:23.103" v="52" actId="478"/>
          <ac:spMkLst>
            <pc:docMk/>
            <pc:sldMk cId="3151149644" sldId="1217"/>
            <ac:spMk id="217" creationId="{F88E8BB6-9787-4170-A8DB-00BE47546429}"/>
          </ac:spMkLst>
        </pc:spChg>
        <pc:cxnChg chg="add mod">
          <ac:chgData name="Doherty, Laura" userId="98b51bee-fd1b-4a4a-b3a9-515dcb84f0b1" providerId="ADAL" clId="{75AC7679-08FC-4498-988C-5C45DB06DF72}" dt="2023-07-11T09:47:37.933" v="51" actId="14100"/>
          <ac:cxnSpMkLst>
            <pc:docMk/>
            <pc:sldMk cId="3151149644" sldId="1217"/>
            <ac:cxnSpMk id="5" creationId="{9DCCEA4D-90CB-89C4-37E5-764FF09793AF}"/>
          </ac:cxnSpMkLst>
        </pc:cxnChg>
        <pc:cxnChg chg="mod">
          <ac:chgData name="Doherty, Laura" userId="98b51bee-fd1b-4a4a-b3a9-515dcb84f0b1" providerId="ADAL" clId="{75AC7679-08FC-4498-988C-5C45DB06DF72}" dt="2023-07-11T09:47:30.872" v="48" actId="14100"/>
          <ac:cxnSpMkLst>
            <pc:docMk/>
            <pc:sldMk cId="3151149644" sldId="1217"/>
            <ac:cxnSpMk id="62" creationId="{F69C833A-0C38-4136-A435-1807D4DC5333}"/>
          </ac:cxnSpMkLst>
        </pc:cxnChg>
      </pc:sldChg>
    </pc:docChg>
  </pc:docChgLst>
  <pc:docChgLst>
    <pc:chgData name="Doherty, Laura" userId="98b51bee-fd1b-4a4a-b3a9-515dcb84f0b1" providerId="ADAL" clId="{A366E859-AAC2-4D40-9C39-B39E49C2FB08}"/>
    <pc:docChg chg="undo custSel addSld delSld modSld delMainMaster modMainMaster modSection">
      <pc:chgData name="Doherty, Laura" userId="98b51bee-fd1b-4a4a-b3a9-515dcb84f0b1" providerId="ADAL" clId="{A366E859-AAC2-4D40-9C39-B39E49C2FB08}" dt="2022-09-23T17:43:32.832" v="299" actId="207"/>
      <pc:docMkLst>
        <pc:docMk/>
      </pc:docMkLst>
      <pc:sldChg chg="addSp delSp modSp mod modClrScheme chgLayout">
        <pc:chgData name="Doherty, Laura" userId="98b51bee-fd1b-4a4a-b3a9-515dcb84f0b1" providerId="ADAL" clId="{A366E859-AAC2-4D40-9C39-B39E49C2FB08}" dt="2022-09-23T17:31:04.459" v="184" actId="700"/>
        <pc:sldMkLst>
          <pc:docMk/>
          <pc:sldMk cId="1967201492" sldId="354"/>
        </pc:sldMkLst>
        <pc:spChg chg="add del mod ord">
          <ac:chgData name="Doherty, Laura" userId="98b51bee-fd1b-4a4a-b3a9-515dcb84f0b1" providerId="ADAL" clId="{A366E859-AAC2-4D40-9C39-B39E49C2FB08}" dt="2022-09-23T17:31:04.459" v="184" actId="700"/>
          <ac:spMkLst>
            <pc:docMk/>
            <pc:sldMk cId="1967201492" sldId="354"/>
            <ac:spMk id="2" creationId="{E7C3E9FD-3232-BBD5-A8D9-24AB118AEA28}"/>
          </ac:spMkLst>
        </pc:spChg>
        <pc:spChg chg="mod ord">
          <ac:chgData name="Doherty, Laura" userId="98b51bee-fd1b-4a4a-b3a9-515dcb84f0b1" providerId="ADAL" clId="{A366E859-AAC2-4D40-9C39-B39E49C2FB08}" dt="2022-09-23T17:31:04.459" v="184" actId="700"/>
          <ac:spMkLst>
            <pc:docMk/>
            <pc:sldMk cId="1967201492" sldId="354"/>
            <ac:spMk id="3" creationId="{00000000-0000-0000-0000-000000000000}"/>
          </ac:spMkLst>
        </pc:spChg>
        <pc:spChg chg="mod ord">
          <ac:chgData name="Doherty, Laura" userId="98b51bee-fd1b-4a4a-b3a9-515dcb84f0b1" providerId="ADAL" clId="{A366E859-AAC2-4D40-9C39-B39E49C2FB08}" dt="2022-09-23T17:31:04.459" v="184" actId="700"/>
          <ac:spMkLst>
            <pc:docMk/>
            <pc:sldMk cId="1967201492" sldId="354"/>
            <ac:spMk id="4" creationId="{00000000-0000-0000-0000-000000000000}"/>
          </ac:spMkLst>
        </pc:spChg>
      </pc:sldChg>
      <pc:sldChg chg="modSp mod">
        <pc:chgData name="Doherty, Laura" userId="98b51bee-fd1b-4a4a-b3a9-515dcb84f0b1" providerId="ADAL" clId="{A366E859-AAC2-4D40-9C39-B39E49C2FB08}" dt="2022-09-23T17:39:27.763" v="271" actId="207"/>
        <pc:sldMkLst>
          <pc:docMk/>
          <pc:sldMk cId="3028448934" sldId="1154"/>
        </pc:sldMkLst>
        <pc:spChg chg="mod">
          <ac:chgData name="Doherty, Laura" userId="98b51bee-fd1b-4a4a-b3a9-515dcb84f0b1" providerId="ADAL" clId="{A366E859-AAC2-4D40-9C39-B39E49C2FB08}" dt="2022-09-23T17:39:27.763" v="271" actId="207"/>
          <ac:spMkLst>
            <pc:docMk/>
            <pc:sldMk cId="3028448934" sldId="1154"/>
            <ac:spMk id="5" creationId="{1037220E-3506-4EE3-ADA7-CF8B63903366}"/>
          </ac:spMkLst>
        </pc:spChg>
      </pc:sldChg>
      <pc:sldChg chg="modSp mod">
        <pc:chgData name="Doherty, Laura" userId="98b51bee-fd1b-4a4a-b3a9-515dcb84f0b1" providerId="ADAL" clId="{A366E859-AAC2-4D40-9C39-B39E49C2FB08}" dt="2022-09-23T17:43:32.832" v="299" actId="207"/>
        <pc:sldMkLst>
          <pc:docMk/>
          <pc:sldMk cId="4149704770" sldId="1156"/>
        </pc:sldMkLst>
        <pc:graphicFrameChg chg="modGraphic">
          <ac:chgData name="Doherty, Laura" userId="98b51bee-fd1b-4a4a-b3a9-515dcb84f0b1" providerId="ADAL" clId="{A366E859-AAC2-4D40-9C39-B39E49C2FB08}" dt="2022-09-23T17:43:32.832" v="299" actId="207"/>
          <ac:graphicFrameMkLst>
            <pc:docMk/>
            <pc:sldMk cId="4149704770" sldId="1156"/>
            <ac:graphicFrameMk id="13" creationId="{D51603E8-BA01-4339-B3F3-3BA297007DA9}"/>
          </ac:graphicFrameMkLst>
        </pc:graphicFrameChg>
      </pc:sldChg>
      <pc:sldChg chg="modSp mod">
        <pc:chgData name="Doherty, Laura" userId="98b51bee-fd1b-4a4a-b3a9-515dcb84f0b1" providerId="ADAL" clId="{A366E859-AAC2-4D40-9C39-B39E49C2FB08}" dt="2022-09-23T17:41:27.050" v="281" actId="2085"/>
        <pc:sldMkLst>
          <pc:docMk/>
          <pc:sldMk cId="1273777930" sldId="1161"/>
        </pc:sldMkLst>
        <pc:spChg chg="mod">
          <ac:chgData name="Doherty, Laura" userId="98b51bee-fd1b-4a4a-b3a9-515dcb84f0b1" providerId="ADAL" clId="{A366E859-AAC2-4D40-9C39-B39E49C2FB08}" dt="2022-09-23T17:40:55.468" v="277" actId="208"/>
          <ac:spMkLst>
            <pc:docMk/>
            <pc:sldMk cId="1273777930" sldId="1161"/>
            <ac:spMk id="81" creationId="{A4CCDAA4-DADA-9B4C-A164-FB9341EA95DE}"/>
          </ac:spMkLst>
        </pc:spChg>
        <pc:spChg chg="mod">
          <ac:chgData name="Doherty, Laura" userId="98b51bee-fd1b-4a4a-b3a9-515dcb84f0b1" providerId="ADAL" clId="{A366E859-AAC2-4D40-9C39-B39E49C2FB08}" dt="2022-09-23T17:40:55.468" v="277" actId="208"/>
          <ac:spMkLst>
            <pc:docMk/>
            <pc:sldMk cId="1273777930" sldId="1161"/>
            <ac:spMk id="83" creationId="{959B2DD3-03BC-134E-B707-9DFAF2230EB6}"/>
          </ac:spMkLst>
        </pc:spChg>
        <pc:spChg chg="mod">
          <ac:chgData name="Doherty, Laura" userId="98b51bee-fd1b-4a4a-b3a9-515dcb84f0b1" providerId="ADAL" clId="{A366E859-AAC2-4D40-9C39-B39E49C2FB08}" dt="2022-09-23T17:39:56.690" v="276" actId="1038"/>
          <ac:spMkLst>
            <pc:docMk/>
            <pc:sldMk cId="1273777930" sldId="1161"/>
            <ac:spMk id="84" creationId="{9D58E27A-4397-0B4C-97D0-7CB350AAA90D}"/>
          </ac:spMkLst>
        </pc:spChg>
        <pc:spChg chg="mod">
          <ac:chgData name="Doherty, Laura" userId="98b51bee-fd1b-4a4a-b3a9-515dcb84f0b1" providerId="ADAL" clId="{A366E859-AAC2-4D40-9C39-B39E49C2FB08}" dt="2022-09-23T17:40:55.468" v="277" actId="208"/>
          <ac:spMkLst>
            <pc:docMk/>
            <pc:sldMk cId="1273777930" sldId="1161"/>
            <ac:spMk id="87" creationId="{7A47C372-E1E5-2344-99DE-36E17CDAFA36}"/>
          </ac:spMkLst>
        </pc:spChg>
        <pc:spChg chg="mod">
          <ac:chgData name="Doherty, Laura" userId="98b51bee-fd1b-4a4a-b3a9-515dcb84f0b1" providerId="ADAL" clId="{A366E859-AAC2-4D40-9C39-B39E49C2FB08}" dt="2022-09-23T17:40:55.468" v="277" actId="208"/>
          <ac:spMkLst>
            <pc:docMk/>
            <pc:sldMk cId="1273777930" sldId="1161"/>
            <ac:spMk id="88" creationId="{58FB9A72-A00E-CF4D-9824-86D05D6D40C7}"/>
          </ac:spMkLst>
        </pc:spChg>
        <pc:spChg chg="mod">
          <ac:chgData name="Doherty, Laura" userId="98b51bee-fd1b-4a4a-b3a9-515dcb84f0b1" providerId="ADAL" clId="{A366E859-AAC2-4D40-9C39-B39E49C2FB08}" dt="2022-09-23T17:40:55.468" v="277" actId="208"/>
          <ac:spMkLst>
            <pc:docMk/>
            <pc:sldMk cId="1273777930" sldId="1161"/>
            <ac:spMk id="90" creationId="{0B4A92A0-2D7C-344F-92E8-F9C4124D7365}"/>
          </ac:spMkLst>
        </pc:spChg>
        <pc:spChg chg="mod">
          <ac:chgData name="Doherty, Laura" userId="98b51bee-fd1b-4a4a-b3a9-515dcb84f0b1" providerId="ADAL" clId="{A366E859-AAC2-4D40-9C39-B39E49C2FB08}" dt="2022-09-23T17:40:55.468" v="277" actId="208"/>
          <ac:spMkLst>
            <pc:docMk/>
            <pc:sldMk cId="1273777930" sldId="1161"/>
            <ac:spMk id="93" creationId="{83BA3E99-5568-1848-B529-5BAE1D01266F}"/>
          </ac:spMkLst>
        </pc:spChg>
        <pc:spChg chg="mod">
          <ac:chgData name="Doherty, Laura" userId="98b51bee-fd1b-4a4a-b3a9-515dcb84f0b1" providerId="ADAL" clId="{A366E859-AAC2-4D40-9C39-B39E49C2FB08}" dt="2022-09-23T17:40:55.468" v="277" actId="208"/>
          <ac:spMkLst>
            <pc:docMk/>
            <pc:sldMk cId="1273777930" sldId="1161"/>
            <ac:spMk id="96" creationId="{414C1A6C-FAE7-4F4D-ABC1-923934B84266}"/>
          </ac:spMkLst>
        </pc:spChg>
        <pc:spChg chg="mod">
          <ac:chgData name="Doherty, Laura" userId="98b51bee-fd1b-4a4a-b3a9-515dcb84f0b1" providerId="ADAL" clId="{A366E859-AAC2-4D40-9C39-B39E49C2FB08}" dt="2022-09-23T17:40:55.468" v="277" actId="208"/>
          <ac:spMkLst>
            <pc:docMk/>
            <pc:sldMk cId="1273777930" sldId="1161"/>
            <ac:spMk id="100" creationId="{2CD48C40-E038-C946-AC98-9A285C8010AC}"/>
          </ac:spMkLst>
        </pc:spChg>
        <pc:spChg chg="mod">
          <ac:chgData name="Doherty, Laura" userId="98b51bee-fd1b-4a4a-b3a9-515dcb84f0b1" providerId="ADAL" clId="{A366E859-AAC2-4D40-9C39-B39E49C2FB08}" dt="2022-09-23T17:40:55.468" v="277" actId="208"/>
          <ac:spMkLst>
            <pc:docMk/>
            <pc:sldMk cId="1273777930" sldId="1161"/>
            <ac:spMk id="105" creationId="{A9B9EA53-89F4-154A-81EE-EDE0C2D7F6B2}"/>
          </ac:spMkLst>
        </pc:spChg>
        <pc:spChg chg="mod">
          <ac:chgData name="Doherty, Laura" userId="98b51bee-fd1b-4a4a-b3a9-515dcb84f0b1" providerId="ADAL" clId="{A366E859-AAC2-4D40-9C39-B39E49C2FB08}" dt="2022-09-23T17:40:55.468" v="277" actId="208"/>
          <ac:spMkLst>
            <pc:docMk/>
            <pc:sldMk cId="1273777930" sldId="1161"/>
            <ac:spMk id="108" creationId="{A7A539E9-9430-8346-A9E2-A79FBD2A3090}"/>
          </ac:spMkLst>
        </pc:spChg>
        <pc:spChg chg="mod">
          <ac:chgData name="Doherty, Laura" userId="98b51bee-fd1b-4a4a-b3a9-515dcb84f0b1" providerId="ADAL" clId="{A366E859-AAC2-4D40-9C39-B39E49C2FB08}" dt="2022-09-23T17:41:27.050" v="281" actId="2085"/>
          <ac:spMkLst>
            <pc:docMk/>
            <pc:sldMk cId="1273777930" sldId="1161"/>
            <ac:spMk id="109" creationId="{3459D08B-078A-EC42-8A58-4FE8DF8E0DD5}"/>
          </ac:spMkLst>
        </pc:spChg>
        <pc:spChg chg="mod">
          <ac:chgData name="Doherty, Laura" userId="98b51bee-fd1b-4a4a-b3a9-515dcb84f0b1" providerId="ADAL" clId="{A366E859-AAC2-4D40-9C39-B39E49C2FB08}" dt="2022-09-23T17:40:55.468" v="277" actId="208"/>
          <ac:spMkLst>
            <pc:docMk/>
            <pc:sldMk cId="1273777930" sldId="1161"/>
            <ac:spMk id="113" creationId="{E0ACC06F-4147-FA43-B5F0-269EC4051927}"/>
          </ac:spMkLst>
        </pc:spChg>
        <pc:spChg chg="mod">
          <ac:chgData name="Doherty, Laura" userId="98b51bee-fd1b-4a4a-b3a9-515dcb84f0b1" providerId="ADAL" clId="{A366E859-AAC2-4D40-9C39-B39E49C2FB08}" dt="2022-09-23T17:41:13.599" v="280" actId="207"/>
          <ac:spMkLst>
            <pc:docMk/>
            <pc:sldMk cId="1273777930" sldId="1161"/>
            <ac:spMk id="114" creationId="{1FDF12D1-B1DD-A741-B348-450084D1113C}"/>
          </ac:spMkLst>
        </pc:spChg>
        <pc:spChg chg="mod">
          <ac:chgData name="Doherty, Laura" userId="98b51bee-fd1b-4a4a-b3a9-515dcb84f0b1" providerId="ADAL" clId="{A366E859-AAC2-4D40-9C39-B39E49C2FB08}" dt="2022-09-23T17:40:55.468" v="277" actId="208"/>
          <ac:spMkLst>
            <pc:docMk/>
            <pc:sldMk cId="1273777930" sldId="1161"/>
            <ac:spMk id="128" creationId="{A8437A17-AE83-F942-A793-5E097FC99FC4}"/>
          </ac:spMkLst>
        </pc:spChg>
        <pc:spChg chg="mod">
          <ac:chgData name="Doherty, Laura" userId="98b51bee-fd1b-4a4a-b3a9-515dcb84f0b1" providerId="ADAL" clId="{A366E859-AAC2-4D40-9C39-B39E49C2FB08}" dt="2022-09-23T17:40:55.468" v="277" actId="208"/>
          <ac:spMkLst>
            <pc:docMk/>
            <pc:sldMk cId="1273777930" sldId="1161"/>
            <ac:spMk id="130" creationId="{4B7304D8-3288-8942-9456-8470D75994F7}"/>
          </ac:spMkLst>
        </pc:spChg>
        <pc:spChg chg="mod">
          <ac:chgData name="Doherty, Laura" userId="98b51bee-fd1b-4a4a-b3a9-515dcb84f0b1" providerId="ADAL" clId="{A366E859-AAC2-4D40-9C39-B39E49C2FB08}" dt="2022-09-23T17:40:55.468" v="277" actId="208"/>
          <ac:spMkLst>
            <pc:docMk/>
            <pc:sldMk cId="1273777930" sldId="1161"/>
            <ac:spMk id="131" creationId="{15036A38-518D-7C43-BB82-3E2DED6C4458}"/>
          </ac:spMkLst>
        </pc:spChg>
        <pc:spChg chg="mod">
          <ac:chgData name="Doherty, Laura" userId="98b51bee-fd1b-4a4a-b3a9-515dcb84f0b1" providerId="ADAL" clId="{A366E859-AAC2-4D40-9C39-B39E49C2FB08}" dt="2022-09-23T17:40:55.468" v="277" actId="208"/>
          <ac:spMkLst>
            <pc:docMk/>
            <pc:sldMk cId="1273777930" sldId="1161"/>
            <ac:spMk id="146" creationId="{8A2C9527-99E2-1247-B177-576EB8B49624}"/>
          </ac:spMkLst>
        </pc:spChg>
        <pc:spChg chg="mod">
          <ac:chgData name="Doherty, Laura" userId="98b51bee-fd1b-4a4a-b3a9-515dcb84f0b1" providerId="ADAL" clId="{A366E859-AAC2-4D40-9C39-B39E49C2FB08}" dt="2022-09-23T17:40:55.468" v="277" actId="208"/>
          <ac:spMkLst>
            <pc:docMk/>
            <pc:sldMk cId="1273777930" sldId="1161"/>
            <ac:spMk id="257" creationId="{C3C66DAC-DC24-4F2B-8971-92ACF5C29C8D}"/>
          </ac:spMkLst>
        </pc:spChg>
        <pc:spChg chg="mod">
          <ac:chgData name="Doherty, Laura" userId="98b51bee-fd1b-4a4a-b3a9-515dcb84f0b1" providerId="ADAL" clId="{A366E859-AAC2-4D40-9C39-B39E49C2FB08}" dt="2022-09-23T17:41:27.050" v="281" actId="2085"/>
          <ac:spMkLst>
            <pc:docMk/>
            <pc:sldMk cId="1273777930" sldId="1161"/>
            <ac:spMk id="258" creationId="{4B750E55-0002-4221-B430-D8112458CC26}"/>
          </ac:spMkLst>
        </pc:spChg>
        <pc:cxnChg chg="mod">
          <ac:chgData name="Doherty, Laura" userId="98b51bee-fd1b-4a4a-b3a9-515dcb84f0b1" providerId="ADAL" clId="{A366E859-AAC2-4D40-9C39-B39E49C2FB08}" dt="2022-09-23T17:41:07.201" v="278" actId="208"/>
          <ac:cxnSpMkLst>
            <pc:docMk/>
            <pc:sldMk cId="1273777930" sldId="1161"/>
            <ac:cxnSpMk id="107" creationId="{19085152-719D-E245-A45C-42AB055D4D08}"/>
          </ac:cxnSpMkLst>
        </pc:cxnChg>
        <pc:cxnChg chg="mod">
          <ac:chgData name="Doherty, Laura" userId="98b51bee-fd1b-4a4a-b3a9-515dcb84f0b1" providerId="ADAL" clId="{A366E859-AAC2-4D40-9C39-B39E49C2FB08}" dt="2022-09-23T17:39:56.690" v="276" actId="1038"/>
          <ac:cxnSpMkLst>
            <pc:docMk/>
            <pc:sldMk cId="1273777930" sldId="1161"/>
            <ac:cxnSpMk id="117" creationId="{71938F62-B0D7-7F4A-84CA-815B251E3B94}"/>
          </ac:cxnSpMkLst>
        </pc:cxnChg>
        <pc:cxnChg chg="mod">
          <ac:chgData name="Doherty, Laura" userId="98b51bee-fd1b-4a4a-b3a9-515dcb84f0b1" providerId="ADAL" clId="{A366E859-AAC2-4D40-9C39-B39E49C2FB08}" dt="2022-09-23T17:39:56.690" v="276" actId="1038"/>
          <ac:cxnSpMkLst>
            <pc:docMk/>
            <pc:sldMk cId="1273777930" sldId="1161"/>
            <ac:cxnSpMk id="118" creationId="{182B0A43-62B7-D445-87B6-EA787F5BBBA5}"/>
          </ac:cxnSpMkLst>
        </pc:cxnChg>
      </pc:sldChg>
      <pc:sldChg chg="modSp mod">
        <pc:chgData name="Doherty, Laura" userId="98b51bee-fd1b-4a4a-b3a9-515dcb84f0b1" providerId="ADAL" clId="{A366E859-AAC2-4D40-9C39-B39E49C2FB08}" dt="2022-09-23T17:42:20.942" v="287" actId="207"/>
        <pc:sldMkLst>
          <pc:docMk/>
          <pc:sldMk cId="2611497181" sldId="1164"/>
        </pc:sldMkLst>
        <pc:graphicFrameChg chg="modGraphic">
          <ac:chgData name="Doherty, Laura" userId="98b51bee-fd1b-4a4a-b3a9-515dcb84f0b1" providerId="ADAL" clId="{A366E859-AAC2-4D40-9C39-B39E49C2FB08}" dt="2022-09-23T17:42:20.942" v="287" actId="207"/>
          <ac:graphicFrameMkLst>
            <pc:docMk/>
            <pc:sldMk cId="2611497181" sldId="1164"/>
            <ac:graphicFrameMk id="6" creationId="{A52DA5B6-0F0D-49C9-9206-FC49D2095D37}"/>
          </ac:graphicFrameMkLst>
        </pc:graphicFrameChg>
      </pc:sldChg>
      <pc:sldChg chg="modSp mod">
        <pc:chgData name="Doherty, Laura" userId="98b51bee-fd1b-4a4a-b3a9-515dcb84f0b1" providerId="ADAL" clId="{A366E859-AAC2-4D40-9C39-B39E49C2FB08}" dt="2022-09-23T17:39:40.221" v="273" actId="207"/>
        <pc:sldMkLst>
          <pc:docMk/>
          <pc:sldMk cId="666589309" sldId="1208"/>
        </pc:sldMkLst>
        <pc:spChg chg="mod">
          <ac:chgData name="Doherty, Laura" userId="98b51bee-fd1b-4a4a-b3a9-515dcb84f0b1" providerId="ADAL" clId="{A366E859-AAC2-4D40-9C39-B39E49C2FB08}" dt="2022-09-23T17:39:40.221" v="273" actId="207"/>
          <ac:spMkLst>
            <pc:docMk/>
            <pc:sldMk cId="666589309" sldId="1208"/>
            <ac:spMk id="3" creationId="{3BF5CAAC-0015-C996-103B-6C2D0AC6C80C}"/>
          </ac:spMkLst>
        </pc:spChg>
      </pc:sldChg>
      <pc:sldChg chg="modSp mod">
        <pc:chgData name="Doherty, Laura" userId="98b51bee-fd1b-4a4a-b3a9-515dcb84f0b1" providerId="ADAL" clId="{A366E859-AAC2-4D40-9C39-B39E49C2FB08}" dt="2022-09-23T17:43:24.821" v="298" actId="207"/>
        <pc:sldMkLst>
          <pc:docMk/>
          <pc:sldMk cId="2893479901" sldId="1210"/>
        </pc:sldMkLst>
        <pc:graphicFrameChg chg="modGraphic">
          <ac:chgData name="Doherty, Laura" userId="98b51bee-fd1b-4a4a-b3a9-515dcb84f0b1" providerId="ADAL" clId="{A366E859-AAC2-4D40-9C39-B39E49C2FB08}" dt="2022-09-23T17:43:24.821" v="298" actId="207"/>
          <ac:graphicFrameMkLst>
            <pc:docMk/>
            <pc:sldMk cId="2893479901" sldId="1210"/>
            <ac:graphicFrameMk id="6" creationId="{1CD76B91-E68F-06BA-AB25-F0A3B304B7CC}"/>
          </ac:graphicFrameMkLst>
        </pc:graphicFrameChg>
      </pc:sldChg>
      <pc:sldChg chg="del">
        <pc:chgData name="Doherty, Laura" userId="98b51bee-fd1b-4a4a-b3a9-515dcb84f0b1" providerId="ADAL" clId="{A366E859-AAC2-4D40-9C39-B39E49C2FB08}" dt="2022-09-20T17:40:07.195" v="27" actId="2696"/>
        <pc:sldMkLst>
          <pc:docMk/>
          <pc:sldMk cId="2971896873" sldId="1212"/>
        </pc:sldMkLst>
      </pc:sldChg>
      <pc:sldChg chg="modSp mod">
        <pc:chgData name="Doherty, Laura" userId="98b51bee-fd1b-4a4a-b3a9-515dcb84f0b1" providerId="ADAL" clId="{A366E859-AAC2-4D40-9C39-B39E49C2FB08}" dt="2022-09-23T17:43:08.943" v="295" actId="207"/>
        <pc:sldMkLst>
          <pc:docMk/>
          <pc:sldMk cId="2473461006" sldId="1213"/>
        </pc:sldMkLst>
        <pc:spChg chg="mod">
          <ac:chgData name="Doherty, Laura" userId="98b51bee-fd1b-4a4a-b3a9-515dcb84f0b1" providerId="ADAL" clId="{A366E859-AAC2-4D40-9C39-B39E49C2FB08}" dt="2022-09-23T17:43:04.856" v="294" actId="207"/>
          <ac:spMkLst>
            <pc:docMk/>
            <pc:sldMk cId="2473461006" sldId="1213"/>
            <ac:spMk id="3" creationId="{0A05323E-C18B-BE3B-F81E-7AAADB2E8ADB}"/>
          </ac:spMkLst>
        </pc:spChg>
        <pc:spChg chg="mod">
          <ac:chgData name="Doherty, Laura" userId="98b51bee-fd1b-4a4a-b3a9-515dcb84f0b1" providerId="ADAL" clId="{A366E859-AAC2-4D40-9C39-B39E49C2FB08}" dt="2022-09-23T17:43:04.856" v="294" actId="207"/>
          <ac:spMkLst>
            <pc:docMk/>
            <pc:sldMk cId="2473461006" sldId="1213"/>
            <ac:spMk id="4" creationId="{F04429B9-E46D-6954-2D98-693624BEE5BF}"/>
          </ac:spMkLst>
        </pc:spChg>
        <pc:graphicFrameChg chg="modGraphic">
          <ac:chgData name="Doherty, Laura" userId="98b51bee-fd1b-4a4a-b3a9-515dcb84f0b1" providerId="ADAL" clId="{A366E859-AAC2-4D40-9C39-B39E49C2FB08}" dt="2022-09-23T17:43:08.943" v="295" actId="207"/>
          <ac:graphicFrameMkLst>
            <pc:docMk/>
            <pc:sldMk cId="2473461006" sldId="1213"/>
            <ac:graphicFrameMk id="11" creationId="{92651674-32A8-CBA4-F86D-31787A5EC242}"/>
          </ac:graphicFrameMkLst>
        </pc:graphicFrameChg>
      </pc:sldChg>
      <pc:sldChg chg="modSp mod">
        <pc:chgData name="Doherty, Laura" userId="98b51bee-fd1b-4a4a-b3a9-515dcb84f0b1" providerId="ADAL" clId="{A366E859-AAC2-4D40-9C39-B39E49C2FB08}" dt="2022-09-23T17:42:08.663" v="285" actId="207"/>
        <pc:sldMkLst>
          <pc:docMk/>
          <pc:sldMk cId="2900354288" sldId="1214"/>
        </pc:sldMkLst>
        <pc:graphicFrameChg chg="modGraphic">
          <ac:chgData name="Doherty, Laura" userId="98b51bee-fd1b-4a4a-b3a9-515dcb84f0b1" providerId="ADAL" clId="{A366E859-AAC2-4D40-9C39-B39E49C2FB08}" dt="2022-09-23T17:42:04.440" v="284" actId="207"/>
          <ac:graphicFrameMkLst>
            <pc:docMk/>
            <pc:sldMk cId="2900354288" sldId="1214"/>
            <ac:graphicFrameMk id="2" creationId="{82F6824E-109A-41FE-B2C7-C44EB9B91085}"/>
          </ac:graphicFrameMkLst>
        </pc:graphicFrameChg>
        <pc:graphicFrameChg chg="modGraphic">
          <ac:chgData name="Doherty, Laura" userId="98b51bee-fd1b-4a4a-b3a9-515dcb84f0b1" providerId="ADAL" clId="{A366E859-AAC2-4D40-9C39-B39E49C2FB08}" dt="2022-09-23T17:42:08.663" v="285" actId="207"/>
          <ac:graphicFrameMkLst>
            <pc:docMk/>
            <pc:sldMk cId="2900354288" sldId="1214"/>
            <ac:graphicFrameMk id="5" creationId="{CC03BA34-71C1-D15B-5AA5-23C40BE7BFF1}"/>
          </ac:graphicFrameMkLst>
        </pc:graphicFrameChg>
      </pc:sldChg>
      <pc:sldChg chg="modSp mod">
        <pc:chgData name="Doherty, Laura" userId="98b51bee-fd1b-4a4a-b3a9-515dcb84f0b1" providerId="ADAL" clId="{A366E859-AAC2-4D40-9C39-B39E49C2FB08}" dt="2022-09-23T17:42:30.935" v="289" actId="207"/>
        <pc:sldMkLst>
          <pc:docMk/>
          <pc:sldMk cId="2443570044" sldId="1215"/>
        </pc:sldMkLst>
        <pc:graphicFrameChg chg="modGraphic">
          <ac:chgData name="Doherty, Laura" userId="98b51bee-fd1b-4a4a-b3a9-515dcb84f0b1" providerId="ADAL" clId="{A366E859-AAC2-4D40-9C39-B39E49C2FB08}" dt="2022-09-23T17:42:30.935" v="289" actId="207"/>
          <ac:graphicFrameMkLst>
            <pc:docMk/>
            <pc:sldMk cId="2443570044" sldId="1215"/>
            <ac:graphicFrameMk id="6" creationId="{A52DA5B6-0F0D-49C9-9206-FC49D2095D37}"/>
          </ac:graphicFrameMkLst>
        </pc:graphicFrameChg>
      </pc:sldChg>
      <pc:sldChg chg="modSp mod">
        <pc:chgData name="Doherty, Laura" userId="98b51bee-fd1b-4a4a-b3a9-515dcb84f0b1" providerId="ADAL" clId="{A366E859-AAC2-4D40-9C39-B39E49C2FB08}" dt="2022-09-23T17:41:55.328" v="283" actId="207"/>
        <pc:sldMkLst>
          <pc:docMk/>
          <pc:sldMk cId="3151149644" sldId="1217"/>
        </pc:sldMkLst>
        <pc:spChg chg="mod">
          <ac:chgData name="Doherty, Laura" userId="98b51bee-fd1b-4a4a-b3a9-515dcb84f0b1" providerId="ADAL" clId="{A366E859-AAC2-4D40-9C39-B39E49C2FB08}" dt="2022-09-23T17:41:47.058" v="282" actId="208"/>
          <ac:spMkLst>
            <pc:docMk/>
            <pc:sldMk cId="3151149644" sldId="1217"/>
            <ac:spMk id="40" creationId="{8F3795A2-6485-4375-849D-1546E2185B28}"/>
          </ac:spMkLst>
        </pc:spChg>
        <pc:spChg chg="mod">
          <ac:chgData name="Doherty, Laura" userId="98b51bee-fd1b-4a4a-b3a9-515dcb84f0b1" providerId="ADAL" clId="{A366E859-AAC2-4D40-9C39-B39E49C2FB08}" dt="2022-09-23T17:41:55.328" v="283" actId="207"/>
          <ac:spMkLst>
            <pc:docMk/>
            <pc:sldMk cId="3151149644" sldId="1217"/>
            <ac:spMk id="42" creationId="{FD356AE6-B7B7-44FE-AA88-DAF84AC6EFAF}"/>
          </ac:spMkLst>
        </pc:spChg>
        <pc:spChg chg="mod">
          <ac:chgData name="Doherty, Laura" userId="98b51bee-fd1b-4a4a-b3a9-515dcb84f0b1" providerId="ADAL" clId="{A366E859-AAC2-4D40-9C39-B39E49C2FB08}" dt="2022-09-23T17:41:47.058" v="282" actId="208"/>
          <ac:spMkLst>
            <pc:docMk/>
            <pc:sldMk cId="3151149644" sldId="1217"/>
            <ac:spMk id="43" creationId="{45F4B9FB-900D-4D9F-B587-3A46DFE98CE6}"/>
          </ac:spMkLst>
        </pc:spChg>
        <pc:spChg chg="mod">
          <ac:chgData name="Doherty, Laura" userId="98b51bee-fd1b-4a4a-b3a9-515dcb84f0b1" providerId="ADAL" clId="{A366E859-AAC2-4D40-9C39-B39E49C2FB08}" dt="2022-09-23T17:41:47.058" v="282" actId="208"/>
          <ac:spMkLst>
            <pc:docMk/>
            <pc:sldMk cId="3151149644" sldId="1217"/>
            <ac:spMk id="45" creationId="{FBCAD9ED-CDF0-4ADA-AD9B-944BC10A1F68}"/>
          </ac:spMkLst>
        </pc:spChg>
        <pc:spChg chg="mod">
          <ac:chgData name="Doherty, Laura" userId="98b51bee-fd1b-4a4a-b3a9-515dcb84f0b1" providerId="ADAL" clId="{A366E859-AAC2-4D40-9C39-B39E49C2FB08}" dt="2022-09-23T17:41:47.058" v="282" actId="208"/>
          <ac:spMkLst>
            <pc:docMk/>
            <pc:sldMk cId="3151149644" sldId="1217"/>
            <ac:spMk id="50" creationId="{50C74F6D-D8F9-48E2-90E8-686C991F5E78}"/>
          </ac:spMkLst>
        </pc:spChg>
        <pc:spChg chg="mod">
          <ac:chgData name="Doherty, Laura" userId="98b51bee-fd1b-4a4a-b3a9-515dcb84f0b1" providerId="ADAL" clId="{A366E859-AAC2-4D40-9C39-B39E49C2FB08}" dt="2022-09-23T17:41:47.058" v="282" actId="208"/>
          <ac:spMkLst>
            <pc:docMk/>
            <pc:sldMk cId="3151149644" sldId="1217"/>
            <ac:spMk id="51" creationId="{6F93E721-2C9A-45F7-89DE-DCC1B3B168A8}"/>
          </ac:spMkLst>
        </pc:spChg>
        <pc:spChg chg="mod">
          <ac:chgData name="Doherty, Laura" userId="98b51bee-fd1b-4a4a-b3a9-515dcb84f0b1" providerId="ADAL" clId="{A366E859-AAC2-4D40-9C39-B39E49C2FB08}" dt="2022-09-23T17:41:47.058" v="282" actId="208"/>
          <ac:spMkLst>
            <pc:docMk/>
            <pc:sldMk cId="3151149644" sldId="1217"/>
            <ac:spMk id="52" creationId="{08BED6DB-4596-4AA5-AD6A-FE7CA4C1C90A}"/>
          </ac:spMkLst>
        </pc:spChg>
        <pc:spChg chg="mod">
          <ac:chgData name="Doherty, Laura" userId="98b51bee-fd1b-4a4a-b3a9-515dcb84f0b1" providerId="ADAL" clId="{A366E859-AAC2-4D40-9C39-B39E49C2FB08}" dt="2022-09-23T17:41:47.058" v="282" actId="208"/>
          <ac:spMkLst>
            <pc:docMk/>
            <pc:sldMk cId="3151149644" sldId="1217"/>
            <ac:spMk id="54" creationId="{6834C227-0D51-48C3-8761-2B519421BD72}"/>
          </ac:spMkLst>
        </pc:spChg>
        <pc:spChg chg="mod">
          <ac:chgData name="Doherty, Laura" userId="98b51bee-fd1b-4a4a-b3a9-515dcb84f0b1" providerId="ADAL" clId="{A366E859-AAC2-4D40-9C39-B39E49C2FB08}" dt="2022-09-23T17:41:47.058" v="282" actId="208"/>
          <ac:spMkLst>
            <pc:docMk/>
            <pc:sldMk cId="3151149644" sldId="1217"/>
            <ac:spMk id="57" creationId="{1FCBB21A-B64A-4DA7-9726-7C2EF79DAB8B}"/>
          </ac:spMkLst>
        </pc:spChg>
        <pc:spChg chg="mod">
          <ac:chgData name="Doherty, Laura" userId="98b51bee-fd1b-4a4a-b3a9-515dcb84f0b1" providerId="ADAL" clId="{A366E859-AAC2-4D40-9C39-B39E49C2FB08}" dt="2022-09-23T17:41:47.058" v="282" actId="208"/>
          <ac:spMkLst>
            <pc:docMk/>
            <pc:sldMk cId="3151149644" sldId="1217"/>
            <ac:spMk id="66" creationId="{C3D6DA7B-32D8-41C7-8EAB-FD59B8BE62C4}"/>
          </ac:spMkLst>
        </pc:spChg>
      </pc:sldChg>
      <pc:sldChg chg="modSp mod">
        <pc:chgData name="Doherty, Laura" userId="98b51bee-fd1b-4a4a-b3a9-515dcb84f0b1" providerId="ADAL" clId="{A366E859-AAC2-4D40-9C39-B39E49C2FB08}" dt="2022-09-23T17:42:41.419" v="291" actId="207"/>
        <pc:sldMkLst>
          <pc:docMk/>
          <pc:sldMk cId="202475932" sldId="1220"/>
        </pc:sldMkLst>
        <pc:spChg chg="mod">
          <ac:chgData name="Doherty, Laura" userId="98b51bee-fd1b-4a4a-b3a9-515dcb84f0b1" providerId="ADAL" clId="{A366E859-AAC2-4D40-9C39-B39E49C2FB08}" dt="2022-09-23T17:42:41.419" v="291" actId="207"/>
          <ac:spMkLst>
            <pc:docMk/>
            <pc:sldMk cId="202475932" sldId="1220"/>
            <ac:spMk id="3" creationId="{547402D2-69A4-DCF5-2D6B-9EF1922C3C50}"/>
          </ac:spMkLst>
        </pc:spChg>
      </pc:sldChg>
      <pc:sldChg chg="modSp mod">
        <pc:chgData name="Doherty, Laura" userId="98b51bee-fd1b-4a4a-b3a9-515dcb84f0b1" providerId="ADAL" clId="{A366E859-AAC2-4D40-9C39-B39E49C2FB08}" dt="2022-09-23T17:43:14.056" v="296" actId="207"/>
        <pc:sldMkLst>
          <pc:docMk/>
          <pc:sldMk cId="2581024665" sldId="1221"/>
        </pc:sldMkLst>
        <pc:spChg chg="mod">
          <ac:chgData name="Doherty, Laura" userId="98b51bee-fd1b-4a4a-b3a9-515dcb84f0b1" providerId="ADAL" clId="{A366E859-AAC2-4D40-9C39-B39E49C2FB08}" dt="2022-09-23T17:43:14.056" v="296" actId="207"/>
          <ac:spMkLst>
            <pc:docMk/>
            <pc:sldMk cId="2581024665" sldId="1221"/>
            <ac:spMk id="16" creationId="{75384C0C-815E-059F-5587-35D9B0358EBF}"/>
          </ac:spMkLst>
        </pc:spChg>
        <pc:spChg chg="mod">
          <ac:chgData name="Doherty, Laura" userId="98b51bee-fd1b-4a4a-b3a9-515dcb84f0b1" providerId="ADAL" clId="{A366E859-AAC2-4D40-9C39-B39E49C2FB08}" dt="2022-09-23T17:43:14.056" v="296" actId="207"/>
          <ac:spMkLst>
            <pc:docMk/>
            <pc:sldMk cId="2581024665" sldId="1221"/>
            <ac:spMk id="23" creationId="{B3B591F2-735E-423C-97EC-797197520C7E}"/>
          </ac:spMkLst>
        </pc:spChg>
      </pc:sldChg>
      <pc:sldChg chg="modSp mod">
        <pc:chgData name="Doherty, Laura" userId="98b51bee-fd1b-4a4a-b3a9-515dcb84f0b1" providerId="ADAL" clId="{A366E859-AAC2-4D40-9C39-B39E49C2FB08}" dt="2022-09-23T17:42:13.513" v="286" actId="207"/>
        <pc:sldMkLst>
          <pc:docMk/>
          <pc:sldMk cId="2899146683" sldId="1222"/>
        </pc:sldMkLst>
        <pc:graphicFrameChg chg="modGraphic">
          <ac:chgData name="Doherty, Laura" userId="98b51bee-fd1b-4a4a-b3a9-515dcb84f0b1" providerId="ADAL" clId="{A366E859-AAC2-4D40-9C39-B39E49C2FB08}" dt="2022-09-23T17:42:13.513" v="286" actId="207"/>
          <ac:graphicFrameMkLst>
            <pc:docMk/>
            <pc:sldMk cId="2899146683" sldId="1222"/>
            <ac:graphicFrameMk id="5" creationId="{CC03BA34-71C1-D15B-5AA5-23C40BE7BFF1}"/>
          </ac:graphicFrameMkLst>
        </pc:graphicFrameChg>
      </pc:sldChg>
      <pc:sldChg chg="addSp delSp modSp add mod">
        <pc:chgData name="Doherty, Laura" userId="98b51bee-fd1b-4a4a-b3a9-515dcb84f0b1" providerId="ADAL" clId="{A366E859-AAC2-4D40-9C39-B39E49C2FB08}" dt="2022-09-23T17:42:49.872" v="292" actId="207"/>
        <pc:sldMkLst>
          <pc:docMk/>
          <pc:sldMk cId="4278315996" sldId="1223"/>
        </pc:sldMkLst>
        <pc:spChg chg="mod">
          <ac:chgData name="Doherty, Laura" userId="98b51bee-fd1b-4a4a-b3a9-515dcb84f0b1" providerId="ADAL" clId="{A366E859-AAC2-4D40-9C39-B39E49C2FB08}" dt="2022-09-20T17:40:25.431" v="56" actId="20577"/>
          <ac:spMkLst>
            <pc:docMk/>
            <pc:sldMk cId="4278315996" sldId="1223"/>
            <ac:spMk id="3" creationId="{5143638B-5B29-F5BC-10EE-72A69CA17927}"/>
          </ac:spMkLst>
        </pc:spChg>
        <pc:spChg chg="mod">
          <ac:chgData name="Doherty, Laura" userId="98b51bee-fd1b-4a4a-b3a9-515dcb84f0b1" providerId="ADAL" clId="{A366E859-AAC2-4D40-9C39-B39E49C2FB08}" dt="2022-09-23T17:42:49.872" v="292" actId="207"/>
          <ac:spMkLst>
            <pc:docMk/>
            <pc:sldMk cId="4278315996" sldId="1223"/>
            <ac:spMk id="21" creationId="{FEF52612-B043-4B4F-A683-245C83DDE893}"/>
          </ac:spMkLst>
        </pc:spChg>
        <pc:spChg chg="del mod">
          <ac:chgData name="Doherty, Laura" userId="98b51bee-fd1b-4a4a-b3a9-515dcb84f0b1" providerId="ADAL" clId="{A366E859-AAC2-4D40-9C39-B39E49C2FB08}" dt="2022-09-20T17:42:33.494" v="107" actId="478"/>
          <ac:spMkLst>
            <pc:docMk/>
            <pc:sldMk cId="4278315996" sldId="1223"/>
            <ac:spMk id="30" creationId="{18F309C7-7932-4F3F-8F03-ABAD04BBD4EF}"/>
          </ac:spMkLst>
        </pc:spChg>
        <pc:spChg chg="del">
          <ac:chgData name="Doherty, Laura" userId="98b51bee-fd1b-4a4a-b3a9-515dcb84f0b1" providerId="ADAL" clId="{A366E859-AAC2-4D40-9C39-B39E49C2FB08}" dt="2022-09-20T17:42:30.965" v="105" actId="478"/>
          <ac:spMkLst>
            <pc:docMk/>
            <pc:sldMk cId="4278315996" sldId="1223"/>
            <ac:spMk id="31" creationId="{4407CFD3-D780-40A8-910A-FA75AC409F44}"/>
          </ac:spMkLst>
        </pc:spChg>
        <pc:spChg chg="del mod">
          <ac:chgData name="Doherty, Laura" userId="98b51bee-fd1b-4a4a-b3a9-515dcb84f0b1" providerId="ADAL" clId="{A366E859-AAC2-4D40-9C39-B39E49C2FB08}" dt="2022-09-20T17:42:32.478" v="106" actId="478"/>
          <ac:spMkLst>
            <pc:docMk/>
            <pc:sldMk cId="4278315996" sldId="1223"/>
            <ac:spMk id="32" creationId="{01553E00-D432-4D59-A713-02DD3079C837}"/>
          </ac:spMkLst>
        </pc:spChg>
        <pc:picChg chg="del">
          <ac:chgData name="Doherty, Laura" userId="98b51bee-fd1b-4a4a-b3a9-515dcb84f0b1" providerId="ADAL" clId="{A366E859-AAC2-4D40-9C39-B39E49C2FB08}" dt="2022-09-20T17:34:41.805" v="3" actId="478"/>
          <ac:picMkLst>
            <pc:docMk/>
            <pc:sldMk cId="4278315996" sldId="1223"/>
            <ac:picMk id="2" creationId="{D419B8EA-13F9-4CC3-905D-F4E6FF5D755F}"/>
          </ac:picMkLst>
        </pc:picChg>
        <pc:picChg chg="add mod">
          <ac:chgData name="Doherty, Laura" userId="98b51bee-fd1b-4a4a-b3a9-515dcb84f0b1" providerId="ADAL" clId="{A366E859-AAC2-4D40-9C39-B39E49C2FB08}" dt="2022-09-21T09:32:02.016" v="179" actId="1076"/>
          <ac:picMkLst>
            <pc:docMk/>
            <pc:sldMk cId="4278315996" sldId="1223"/>
            <ac:picMk id="4" creationId="{FAB10A00-782D-7497-F59B-175A7F2E2A52}"/>
          </ac:picMkLst>
        </pc:picChg>
        <pc:picChg chg="add del mod">
          <ac:chgData name="Doherty, Laura" userId="98b51bee-fd1b-4a4a-b3a9-515dcb84f0b1" providerId="ADAL" clId="{A366E859-AAC2-4D40-9C39-B39E49C2FB08}" dt="2022-09-20T17:42:26.911" v="103" actId="478"/>
          <ac:picMkLst>
            <pc:docMk/>
            <pc:sldMk cId="4278315996" sldId="1223"/>
            <ac:picMk id="5" creationId="{40C079FC-4FEB-546B-E6C7-C67431D0B1DB}"/>
          </ac:picMkLst>
        </pc:picChg>
        <pc:picChg chg="add del mod">
          <ac:chgData name="Doherty, Laura" userId="98b51bee-fd1b-4a4a-b3a9-515dcb84f0b1" providerId="ADAL" clId="{A366E859-AAC2-4D40-9C39-B39E49C2FB08}" dt="2022-09-20T17:42:27.733" v="104" actId="478"/>
          <ac:picMkLst>
            <pc:docMk/>
            <pc:sldMk cId="4278315996" sldId="1223"/>
            <ac:picMk id="6" creationId="{EDEE5D7C-693A-B6A2-BC43-AE686D79AE7C}"/>
          </ac:picMkLst>
        </pc:picChg>
        <pc:picChg chg="add mod">
          <ac:chgData name="Doherty, Laura" userId="98b51bee-fd1b-4a4a-b3a9-515dcb84f0b1" providerId="ADAL" clId="{A366E859-AAC2-4D40-9C39-B39E49C2FB08}" dt="2022-09-21T09:32:04.181" v="180" actId="1076"/>
          <ac:picMkLst>
            <pc:docMk/>
            <pc:sldMk cId="4278315996" sldId="1223"/>
            <ac:picMk id="8" creationId="{56208302-9971-F860-5DFC-DE7BB1CDAD29}"/>
          </ac:picMkLst>
        </pc:picChg>
        <pc:picChg chg="del">
          <ac:chgData name="Doherty, Laura" userId="98b51bee-fd1b-4a4a-b3a9-515dcb84f0b1" providerId="ADAL" clId="{A366E859-AAC2-4D40-9C39-B39E49C2FB08}" dt="2022-09-20T17:34:39.372" v="2" actId="478"/>
          <ac:picMkLst>
            <pc:docMk/>
            <pc:sldMk cId="4278315996" sldId="1223"/>
            <ac:picMk id="17" creationId="{29B74C9E-CE78-43E5-B3F7-D8F82EE36404}"/>
          </ac:picMkLst>
        </pc:picChg>
        <pc:picChg chg="del">
          <ac:chgData name="Doherty, Laura" userId="98b51bee-fd1b-4a4a-b3a9-515dcb84f0b1" providerId="ADAL" clId="{A366E859-AAC2-4D40-9C39-B39E49C2FB08}" dt="2022-09-20T17:34:36.939" v="1" actId="478"/>
          <ac:picMkLst>
            <pc:docMk/>
            <pc:sldMk cId="4278315996" sldId="1223"/>
            <ac:picMk id="27" creationId="{8BAB7D88-9F73-4CE4-9F1B-9F283C8A72B2}"/>
          </ac:picMkLst>
        </pc:picChg>
        <pc:picChg chg="del">
          <ac:chgData name="Doherty, Laura" userId="98b51bee-fd1b-4a4a-b3a9-515dcb84f0b1" providerId="ADAL" clId="{A366E859-AAC2-4D40-9C39-B39E49C2FB08}" dt="2022-09-20T17:34:44.037" v="4" actId="478"/>
          <ac:picMkLst>
            <pc:docMk/>
            <pc:sldMk cId="4278315996" sldId="1223"/>
            <ac:picMk id="33" creationId="{0CF44DE7-8899-45B6-A92C-27E6820C85E0}"/>
          </ac:picMkLst>
        </pc:picChg>
      </pc:sldChg>
      <pc:sldChg chg="delSp modSp add mod">
        <pc:chgData name="Doherty, Laura" userId="98b51bee-fd1b-4a4a-b3a9-515dcb84f0b1" providerId="ADAL" clId="{A366E859-AAC2-4D40-9C39-B39E49C2FB08}" dt="2022-09-23T17:42:56.876" v="293" actId="207"/>
        <pc:sldMkLst>
          <pc:docMk/>
          <pc:sldMk cId="232804536" sldId="1224"/>
        </pc:sldMkLst>
        <pc:spChg chg="mod">
          <ac:chgData name="Doherty, Laura" userId="98b51bee-fd1b-4a4a-b3a9-515dcb84f0b1" providerId="ADAL" clId="{A366E859-AAC2-4D40-9C39-B39E49C2FB08}" dt="2022-09-20T17:41:24.857" v="91" actId="1076"/>
          <ac:spMkLst>
            <pc:docMk/>
            <pc:sldMk cId="232804536" sldId="1224"/>
            <ac:spMk id="3" creationId="{5143638B-5B29-F5BC-10EE-72A69CA17927}"/>
          </ac:spMkLst>
        </pc:spChg>
        <pc:spChg chg="del">
          <ac:chgData name="Doherty, Laura" userId="98b51bee-fd1b-4a4a-b3a9-515dcb84f0b1" providerId="ADAL" clId="{A366E859-AAC2-4D40-9C39-B39E49C2FB08}" dt="2022-09-20T17:40:49.472" v="81" actId="478"/>
          <ac:spMkLst>
            <pc:docMk/>
            <pc:sldMk cId="232804536" sldId="1224"/>
            <ac:spMk id="21" creationId="{FEF52612-B043-4B4F-A683-245C83DDE893}"/>
          </ac:spMkLst>
        </pc:spChg>
        <pc:spChg chg="mod">
          <ac:chgData name="Doherty, Laura" userId="98b51bee-fd1b-4a4a-b3a9-515dcb84f0b1" providerId="ADAL" clId="{A366E859-AAC2-4D40-9C39-B39E49C2FB08}" dt="2022-09-23T17:42:56.876" v="293" actId="207"/>
          <ac:spMkLst>
            <pc:docMk/>
            <pc:sldMk cId="232804536" sldId="1224"/>
            <ac:spMk id="30" creationId="{18F309C7-7932-4F3F-8F03-ABAD04BBD4EF}"/>
          </ac:spMkLst>
        </pc:spChg>
        <pc:spChg chg="mod">
          <ac:chgData name="Doherty, Laura" userId="98b51bee-fd1b-4a4a-b3a9-515dcb84f0b1" providerId="ADAL" clId="{A366E859-AAC2-4D40-9C39-B39E49C2FB08}" dt="2022-09-23T17:42:56.876" v="293" actId="207"/>
          <ac:spMkLst>
            <pc:docMk/>
            <pc:sldMk cId="232804536" sldId="1224"/>
            <ac:spMk id="31" creationId="{4407CFD3-D780-40A8-910A-FA75AC409F44}"/>
          </ac:spMkLst>
        </pc:spChg>
        <pc:spChg chg="mod">
          <ac:chgData name="Doherty, Laura" userId="98b51bee-fd1b-4a4a-b3a9-515dcb84f0b1" providerId="ADAL" clId="{A366E859-AAC2-4D40-9C39-B39E49C2FB08}" dt="2022-09-23T17:42:56.876" v="293" actId="207"/>
          <ac:spMkLst>
            <pc:docMk/>
            <pc:sldMk cId="232804536" sldId="1224"/>
            <ac:spMk id="32" creationId="{01553E00-D432-4D59-A713-02DD3079C837}"/>
          </ac:spMkLst>
        </pc:spChg>
        <pc:picChg chg="del">
          <ac:chgData name="Doherty, Laura" userId="98b51bee-fd1b-4a4a-b3a9-515dcb84f0b1" providerId="ADAL" clId="{A366E859-AAC2-4D40-9C39-B39E49C2FB08}" dt="2022-09-20T17:40:44.997" v="79" actId="478"/>
          <ac:picMkLst>
            <pc:docMk/>
            <pc:sldMk cId="232804536" sldId="1224"/>
            <ac:picMk id="4" creationId="{FAB10A00-782D-7497-F59B-175A7F2E2A52}"/>
          </ac:picMkLst>
        </pc:picChg>
        <pc:picChg chg="mod">
          <ac:chgData name="Doherty, Laura" userId="98b51bee-fd1b-4a4a-b3a9-515dcb84f0b1" providerId="ADAL" clId="{A366E859-AAC2-4D40-9C39-B39E49C2FB08}" dt="2022-09-20T17:41:41.163" v="93" actId="1076"/>
          <ac:picMkLst>
            <pc:docMk/>
            <pc:sldMk cId="232804536" sldId="1224"/>
            <ac:picMk id="5" creationId="{40C079FC-4FEB-546B-E6C7-C67431D0B1DB}"/>
          </ac:picMkLst>
        </pc:picChg>
        <pc:picChg chg="mod">
          <ac:chgData name="Doherty, Laura" userId="98b51bee-fd1b-4a4a-b3a9-515dcb84f0b1" providerId="ADAL" clId="{A366E859-AAC2-4D40-9C39-B39E49C2FB08}" dt="2022-09-20T17:42:07.645" v="99" actId="1076"/>
          <ac:picMkLst>
            <pc:docMk/>
            <pc:sldMk cId="232804536" sldId="1224"/>
            <ac:picMk id="6" creationId="{EDEE5D7C-693A-B6A2-BC43-AE686D79AE7C}"/>
          </ac:picMkLst>
        </pc:picChg>
        <pc:picChg chg="del">
          <ac:chgData name="Doherty, Laura" userId="98b51bee-fd1b-4a4a-b3a9-515dcb84f0b1" providerId="ADAL" clId="{A366E859-AAC2-4D40-9C39-B39E49C2FB08}" dt="2022-09-20T17:40:44.997" v="79" actId="478"/>
          <ac:picMkLst>
            <pc:docMk/>
            <pc:sldMk cId="232804536" sldId="1224"/>
            <ac:picMk id="8" creationId="{56208302-9971-F860-5DFC-DE7BB1CDAD29}"/>
          </ac:picMkLst>
        </pc:picChg>
      </pc:sldChg>
      <pc:sldMasterChg chg="del delSldLayout">
        <pc:chgData name="Doherty, Laura" userId="98b51bee-fd1b-4a4a-b3a9-515dcb84f0b1" providerId="ADAL" clId="{A366E859-AAC2-4D40-9C39-B39E49C2FB08}" dt="2022-09-20T18:08:59.107" v="170" actId="2696"/>
        <pc:sldMasterMkLst>
          <pc:docMk/>
          <pc:sldMasterMk cId="2020566162" sldId="2147483660"/>
        </pc:sldMasterMkLst>
        <pc:sldLayoutChg chg="del">
          <pc:chgData name="Doherty, Laura" userId="98b51bee-fd1b-4a4a-b3a9-515dcb84f0b1" providerId="ADAL" clId="{A366E859-AAC2-4D40-9C39-B39E49C2FB08}" dt="2022-09-20T18:08:59.102" v="169" actId="2696"/>
          <pc:sldLayoutMkLst>
            <pc:docMk/>
            <pc:sldMasterMk cId="2020566162" sldId="2147483660"/>
            <pc:sldLayoutMk cId="3149114778" sldId="2147483661"/>
          </pc:sldLayoutMkLst>
        </pc:sldLayoutChg>
      </pc:sldMasterChg>
      <pc:sldMasterChg chg="del delSldLayout">
        <pc:chgData name="Doherty, Laura" userId="98b51bee-fd1b-4a4a-b3a9-515dcb84f0b1" providerId="ADAL" clId="{A366E859-AAC2-4D40-9C39-B39E49C2FB08}" dt="2022-09-20T18:09:05.379" v="171" actId="6013"/>
        <pc:sldMasterMkLst>
          <pc:docMk/>
          <pc:sldMasterMk cId="2848813281" sldId="2147483860"/>
        </pc:sldMasterMkLst>
        <pc:sldLayoutChg chg="del">
          <pc:chgData name="Doherty, Laura" userId="98b51bee-fd1b-4a4a-b3a9-515dcb84f0b1" providerId="ADAL" clId="{A366E859-AAC2-4D40-9C39-B39E49C2FB08}" dt="2022-09-20T18:09:05.379" v="171" actId="6013"/>
          <pc:sldLayoutMkLst>
            <pc:docMk/>
            <pc:sldMasterMk cId="2848813281" sldId="2147483860"/>
            <pc:sldLayoutMk cId="572649489" sldId="2147483861"/>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1692824050" sldId="2147483862"/>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1276403988" sldId="2147483863"/>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1495498016" sldId="2147483864"/>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1011857215" sldId="2147483865"/>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1030846533" sldId="2147483866"/>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873679127" sldId="2147483867"/>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2071354268" sldId="2147483868"/>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4099866806" sldId="2147483869"/>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2894824127" sldId="2147483870"/>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4004087288" sldId="2147483871"/>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122725986" sldId="2147483872"/>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655250198" sldId="2147483873"/>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1715167746" sldId="2147483874"/>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1373391783" sldId="2147483875"/>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2380922529" sldId="2147483877"/>
          </pc:sldLayoutMkLst>
        </pc:sldLayoutChg>
        <pc:sldLayoutChg chg="del">
          <pc:chgData name="Doherty, Laura" userId="98b51bee-fd1b-4a4a-b3a9-515dcb84f0b1" providerId="ADAL" clId="{A366E859-AAC2-4D40-9C39-B39E49C2FB08}" dt="2022-09-20T18:09:05.379" v="171" actId="6013"/>
          <pc:sldLayoutMkLst>
            <pc:docMk/>
            <pc:sldMasterMk cId="2848813281" sldId="2147483860"/>
            <pc:sldLayoutMk cId="2873629188" sldId="2147483878"/>
          </pc:sldLayoutMkLst>
        </pc:sldLayoutChg>
      </pc:sldMasterChg>
      <pc:sldMasterChg chg="del delSldLayout">
        <pc:chgData name="Doherty, Laura" userId="98b51bee-fd1b-4a4a-b3a9-515dcb84f0b1" providerId="ADAL" clId="{A366E859-AAC2-4D40-9C39-B39E49C2FB08}" dt="2022-09-20T18:09:09.457" v="172" actId="6013"/>
        <pc:sldMasterMkLst>
          <pc:docMk/>
          <pc:sldMasterMk cId="638468522" sldId="2147483879"/>
        </pc:sldMasterMkLst>
        <pc:sldLayoutChg chg="del">
          <pc:chgData name="Doherty, Laura" userId="98b51bee-fd1b-4a4a-b3a9-515dcb84f0b1" providerId="ADAL" clId="{A366E859-AAC2-4D40-9C39-B39E49C2FB08}" dt="2022-09-20T18:09:09.457" v="172" actId="6013"/>
          <pc:sldLayoutMkLst>
            <pc:docMk/>
            <pc:sldMasterMk cId="638468522" sldId="2147483879"/>
            <pc:sldLayoutMk cId="1668911914" sldId="2147483880"/>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1853878315" sldId="2147483881"/>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1278468945" sldId="2147483882"/>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3481126911" sldId="2147483883"/>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1362145129" sldId="2147483884"/>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4169518852" sldId="2147483885"/>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612142902" sldId="2147483886"/>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1567094189" sldId="2147483887"/>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1786699248" sldId="2147483888"/>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1829677346" sldId="2147483889"/>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4101602665" sldId="2147483890"/>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1808860510" sldId="2147483891"/>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2268321289" sldId="2147483892"/>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3633345192" sldId="2147483893"/>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1715730906" sldId="2147483894"/>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2797627825" sldId="2147483895"/>
          </pc:sldLayoutMkLst>
        </pc:sldLayoutChg>
        <pc:sldLayoutChg chg="del">
          <pc:chgData name="Doherty, Laura" userId="98b51bee-fd1b-4a4a-b3a9-515dcb84f0b1" providerId="ADAL" clId="{A366E859-AAC2-4D40-9C39-B39E49C2FB08}" dt="2022-09-20T18:09:09.457" v="172" actId="6013"/>
          <pc:sldLayoutMkLst>
            <pc:docMk/>
            <pc:sldMasterMk cId="638468522" sldId="2147483879"/>
            <pc:sldLayoutMk cId="3910340571" sldId="2147483896"/>
          </pc:sldLayoutMkLst>
        </pc:sldLayoutChg>
      </pc:sldMasterChg>
      <pc:sldMasterChg chg="del delSldLayout">
        <pc:chgData name="Doherty, Laura" userId="98b51bee-fd1b-4a4a-b3a9-515dcb84f0b1" providerId="ADAL" clId="{A366E859-AAC2-4D40-9C39-B39E49C2FB08}" dt="2022-09-20T18:09:13.443" v="173" actId="6013"/>
        <pc:sldMasterMkLst>
          <pc:docMk/>
          <pc:sldMasterMk cId="3176563760" sldId="2147483898"/>
        </pc:sldMasterMkLst>
        <pc:sldLayoutChg chg="del">
          <pc:chgData name="Doherty, Laura" userId="98b51bee-fd1b-4a4a-b3a9-515dcb84f0b1" providerId="ADAL" clId="{A366E859-AAC2-4D40-9C39-B39E49C2FB08}" dt="2022-09-20T18:09:13.443" v="173" actId="6013"/>
          <pc:sldLayoutMkLst>
            <pc:docMk/>
            <pc:sldMasterMk cId="3176563760" sldId="2147483898"/>
            <pc:sldLayoutMk cId="2918433189" sldId="2147483899"/>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78603112" sldId="2147483900"/>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732643503" sldId="2147483901"/>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997022162" sldId="2147483902"/>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1251643198" sldId="2147483903"/>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443956738" sldId="2147483904"/>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1536689394" sldId="2147483905"/>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3875619574" sldId="2147483906"/>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329932706" sldId="2147483907"/>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4255117630" sldId="2147483908"/>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608272539" sldId="2147483909"/>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4193575753" sldId="2147483910"/>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3724585455" sldId="2147483911"/>
          </pc:sldLayoutMkLst>
        </pc:sldLayoutChg>
        <pc:sldLayoutChg chg="del">
          <pc:chgData name="Doherty, Laura" userId="98b51bee-fd1b-4a4a-b3a9-515dcb84f0b1" providerId="ADAL" clId="{A366E859-AAC2-4D40-9C39-B39E49C2FB08}" dt="2022-09-20T18:09:13.443" v="173" actId="6013"/>
          <pc:sldLayoutMkLst>
            <pc:docMk/>
            <pc:sldMasterMk cId="3176563760" sldId="2147483898"/>
            <pc:sldLayoutMk cId="2811629346" sldId="2147483912"/>
          </pc:sldLayoutMkLst>
        </pc:sldLayoutChg>
      </pc:sldMasterChg>
      <pc:sldMasterChg chg="del delSldLayout">
        <pc:chgData name="Doherty, Laura" userId="98b51bee-fd1b-4a4a-b3a9-515dcb84f0b1" providerId="ADAL" clId="{A366E859-AAC2-4D40-9C39-B39E49C2FB08}" dt="2022-09-20T18:09:16.731" v="174" actId="6013"/>
        <pc:sldMasterMkLst>
          <pc:docMk/>
          <pc:sldMasterMk cId="2199662568" sldId="2147483914"/>
        </pc:sldMasterMkLst>
        <pc:sldLayoutChg chg="del">
          <pc:chgData name="Doherty, Laura" userId="98b51bee-fd1b-4a4a-b3a9-515dcb84f0b1" providerId="ADAL" clId="{A366E859-AAC2-4D40-9C39-B39E49C2FB08}" dt="2022-09-20T18:09:16.731" v="174" actId="6013"/>
          <pc:sldLayoutMkLst>
            <pc:docMk/>
            <pc:sldMasterMk cId="2199662568" sldId="2147483914"/>
            <pc:sldLayoutMk cId="1837586776" sldId="2147483915"/>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4086951324" sldId="2147483916"/>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2689934281" sldId="2147483917"/>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1670167282" sldId="2147483918"/>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2382199934" sldId="2147483919"/>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2353230210" sldId="2147483920"/>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1029288924" sldId="2147483921"/>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2185112395" sldId="2147483922"/>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3956705069" sldId="2147483923"/>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266223083" sldId="2147483924"/>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3315949651" sldId="2147483925"/>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1209476092" sldId="2147483926"/>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4114972755" sldId="2147483927"/>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94376356" sldId="2147483928"/>
          </pc:sldLayoutMkLst>
        </pc:sldLayoutChg>
        <pc:sldLayoutChg chg="del">
          <pc:chgData name="Doherty, Laura" userId="98b51bee-fd1b-4a4a-b3a9-515dcb84f0b1" providerId="ADAL" clId="{A366E859-AAC2-4D40-9C39-B39E49C2FB08}" dt="2022-09-20T18:09:16.731" v="174" actId="6013"/>
          <pc:sldLayoutMkLst>
            <pc:docMk/>
            <pc:sldMasterMk cId="2199662568" sldId="2147483914"/>
            <pc:sldLayoutMk cId="694479212" sldId="2147483929"/>
          </pc:sldLayoutMkLst>
        </pc:sldLayoutChg>
      </pc:sldMasterChg>
      <pc:sldMasterChg chg="del delSldLayout">
        <pc:chgData name="Doherty, Laura" userId="98b51bee-fd1b-4a4a-b3a9-515dcb84f0b1" providerId="ADAL" clId="{A366E859-AAC2-4D40-9C39-B39E49C2FB08}" dt="2022-09-20T18:09:21.550" v="175" actId="6013"/>
        <pc:sldMasterMkLst>
          <pc:docMk/>
          <pc:sldMasterMk cId="2652714438" sldId="2147483930"/>
        </pc:sldMasterMkLst>
        <pc:sldLayoutChg chg="del">
          <pc:chgData name="Doherty, Laura" userId="98b51bee-fd1b-4a4a-b3a9-515dcb84f0b1" providerId="ADAL" clId="{A366E859-AAC2-4D40-9C39-B39E49C2FB08}" dt="2022-09-20T18:09:21.550" v="175" actId="6013"/>
          <pc:sldLayoutMkLst>
            <pc:docMk/>
            <pc:sldMasterMk cId="2652714438" sldId="2147483930"/>
            <pc:sldLayoutMk cId="750138471" sldId="2147483706"/>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1798079944" sldId="2147483707"/>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721000385" sldId="2147483708"/>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4278202037" sldId="2147483709"/>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199380164" sldId="2147483710"/>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242228406" sldId="2147483711"/>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405763666" sldId="2147483712"/>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1587027622" sldId="2147483713"/>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743967837" sldId="2147483714"/>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1684775501" sldId="2147483715"/>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968453547" sldId="2147483716"/>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983559144" sldId="2147483717"/>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022665276" sldId="2147483718"/>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3180202303" sldId="2147483719"/>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046660311" sldId="2147483720"/>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304362284" sldId="2147483721"/>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943491899" sldId="2147483722"/>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4043070246" sldId="2147483723"/>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1596745805" sldId="2147483724"/>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3180155751" sldId="2147483725"/>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3315396981" sldId="2147483726"/>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960135146" sldId="2147483727"/>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602575192" sldId="2147483728"/>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333903154" sldId="2147483729"/>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410945051" sldId="2147483731"/>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1579689576" sldId="2147483732"/>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961591014" sldId="2147483734"/>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366618779" sldId="2147483736"/>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823307290" sldId="2147483737"/>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3180016363" sldId="2147483738"/>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1288398390" sldId="2147483739"/>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3433195855" sldId="2147483742"/>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1196318731" sldId="2147483747"/>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7474045" sldId="2147483931"/>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3146883734" sldId="2147483932"/>
          </pc:sldLayoutMkLst>
        </pc:sldLayoutChg>
        <pc:sldLayoutChg chg="del">
          <pc:chgData name="Doherty, Laura" userId="98b51bee-fd1b-4a4a-b3a9-515dcb84f0b1" providerId="ADAL" clId="{A366E859-AAC2-4D40-9C39-B39E49C2FB08}" dt="2022-09-20T18:09:21.550" v="175" actId="6013"/>
          <pc:sldLayoutMkLst>
            <pc:docMk/>
            <pc:sldMasterMk cId="2652714438" sldId="2147483930"/>
            <pc:sldLayoutMk cId="2247080509" sldId="2147483933"/>
          </pc:sldLayoutMkLst>
        </pc:sldLayoutChg>
      </pc:sldMasterChg>
      <pc:sldMasterChg chg="del delSldLayout">
        <pc:chgData name="Doherty, Laura" userId="98b51bee-fd1b-4a4a-b3a9-515dcb84f0b1" providerId="ADAL" clId="{A366E859-AAC2-4D40-9C39-B39E49C2FB08}" dt="2022-09-20T18:09:24.776" v="176" actId="6013"/>
        <pc:sldMasterMkLst>
          <pc:docMk/>
          <pc:sldMasterMk cId="1611986860" sldId="2147483934"/>
        </pc:sldMasterMkLst>
        <pc:sldLayoutChg chg="del">
          <pc:chgData name="Doherty, Laura" userId="98b51bee-fd1b-4a4a-b3a9-515dcb84f0b1" providerId="ADAL" clId="{A366E859-AAC2-4D40-9C39-B39E49C2FB08}" dt="2022-09-20T18:09:24.776" v="176" actId="6013"/>
          <pc:sldLayoutMkLst>
            <pc:docMk/>
            <pc:sldMasterMk cId="1611986860" sldId="2147483934"/>
            <pc:sldLayoutMk cId="1567085486" sldId="2147483935"/>
          </pc:sldLayoutMkLst>
        </pc:sldLayoutChg>
      </pc:sldMasterChg>
      <pc:sldMasterChg chg="del delSldLayout">
        <pc:chgData name="Doherty, Laura" userId="98b51bee-fd1b-4a4a-b3a9-515dcb84f0b1" providerId="ADAL" clId="{A366E859-AAC2-4D40-9C39-B39E49C2FB08}" dt="2022-09-20T18:09:28.091" v="177" actId="6013"/>
        <pc:sldMasterMkLst>
          <pc:docMk/>
          <pc:sldMasterMk cId="2702835549" sldId="2147483936"/>
        </pc:sldMasterMkLst>
        <pc:sldLayoutChg chg="del">
          <pc:chgData name="Doherty, Laura" userId="98b51bee-fd1b-4a4a-b3a9-515dcb84f0b1" providerId="ADAL" clId="{A366E859-AAC2-4D40-9C39-B39E49C2FB08}" dt="2022-09-20T18:09:28.091" v="177" actId="6013"/>
          <pc:sldLayoutMkLst>
            <pc:docMk/>
            <pc:sldMasterMk cId="2702835549" sldId="2147483936"/>
            <pc:sldLayoutMk cId="2042827935" sldId="2147483937"/>
          </pc:sldLayoutMkLst>
        </pc:sldLayoutChg>
        <pc:sldLayoutChg chg="del">
          <pc:chgData name="Doherty, Laura" userId="98b51bee-fd1b-4a4a-b3a9-515dcb84f0b1" providerId="ADAL" clId="{A366E859-AAC2-4D40-9C39-B39E49C2FB08}" dt="2022-09-20T18:09:28.091" v="177" actId="6013"/>
          <pc:sldLayoutMkLst>
            <pc:docMk/>
            <pc:sldMasterMk cId="2702835549" sldId="2147483936"/>
            <pc:sldLayoutMk cId="2971649063" sldId="2147483938"/>
          </pc:sldLayoutMkLst>
        </pc:sldLayoutChg>
        <pc:sldLayoutChg chg="del">
          <pc:chgData name="Doherty, Laura" userId="98b51bee-fd1b-4a4a-b3a9-515dcb84f0b1" providerId="ADAL" clId="{A366E859-AAC2-4D40-9C39-B39E49C2FB08}" dt="2022-09-20T18:09:28.091" v="177" actId="6013"/>
          <pc:sldLayoutMkLst>
            <pc:docMk/>
            <pc:sldMasterMk cId="2702835549" sldId="2147483936"/>
            <pc:sldLayoutMk cId="2055210840" sldId="2147483939"/>
          </pc:sldLayoutMkLst>
        </pc:sldLayoutChg>
        <pc:sldLayoutChg chg="del">
          <pc:chgData name="Doherty, Laura" userId="98b51bee-fd1b-4a4a-b3a9-515dcb84f0b1" providerId="ADAL" clId="{A366E859-AAC2-4D40-9C39-B39E49C2FB08}" dt="2022-09-20T18:09:28.091" v="177" actId="6013"/>
          <pc:sldLayoutMkLst>
            <pc:docMk/>
            <pc:sldMasterMk cId="2702835549" sldId="2147483936"/>
            <pc:sldLayoutMk cId="1862871861" sldId="2147483940"/>
          </pc:sldLayoutMkLst>
        </pc:sldLayoutChg>
        <pc:sldLayoutChg chg="del">
          <pc:chgData name="Doherty, Laura" userId="98b51bee-fd1b-4a4a-b3a9-515dcb84f0b1" providerId="ADAL" clId="{A366E859-AAC2-4D40-9C39-B39E49C2FB08}" dt="2022-09-20T18:09:28.091" v="177" actId="6013"/>
          <pc:sldLayoutMkLst>
            <pc:docMk/>
            <pc:sldMasterMk cId="2702835549" sldId="2147483936"/>
            <pc:sldLayoutMk cId="3494600109" sldId="2147483941"/>
          </pc:sldLayoutMkLst>
        </pc:sldLayoutChg>
        <pc:sldLayoutChg chg="del">
          <pc:chgData name="Doherty, Laura" userId="98b51bee-fd1b-4a4a-b3a9-515dcb84f0b1" providerId="ADAL" clId="{A366E859-AAC2-4D40-9C39-B39E49C2FB08}" dt="2022-09-20T18:09:28.091" v="177" actId="6013"/>
          <pc:sldLayoutMkLst>
            <pc:docMk/>
            <pc:sldMasterMk cId="2702835549" sldId="2147483936"/>
            <pc:sldLayoutMk cId="1803655259" sldId="2147483942"/>
          </pc:sldLayoutMkLst>
        </pc:sldLayoutChg>
        <pc:sldLayoutChg chg="del">
          <pc:chgData name="Doherty, Laura" userId="98b51bee-fd1b-4a4a-b3a9-515dcb84f0b1" providerId="ADAL" clId="{A366E859-AAC2-4D40-9C39-B39E49C2FB08}" dt="2022-09-20T18:09:28.091" v="177" actId="6013"/>
          <pc:sldLayoutMkLst>
            <pc:docMk/>
            <pc:sldMasterMk cId="2702835549" sldId="2147483936"/>
            <pc:sldLayoutMk cId="1330539622" sldId="2147483943"/>
          </pc:sldLayoutMkLst>
        </pc:sldLayoutChg>
      </pc:sldMasterChg>
      <pc:sldMasterChg chg="modSldLayout">
        <pc:chgData name="Doherty, Laura" userId="98b51bee-fd1b-4a4a-b3a9-515dcb84f0b1" providerId="ADAL" clId="{A366E859-AAC2-4D40-9C39-B39E49C2FB08}" dt="2022-09-23T17:38:58.917" v="270"/>
        <pc:sldMasterMkLst>
          <pc:docMk/>
          <pc:sldMasterMk cId="1303275681" sldId="2147483944"/>
        </pc:sldMasterMkLst>
        <pc:sldLayoutChg chg="addSp delSp modSp mod">
          <pc:chgData name="Doherty, Laura" userId="98b51bee-fd1b-4a4a-b3a9-515dcb84f0b1" providerId="ADAL" clId="{A366E859-AAC2-4D40-9C39-B39E49C2FB08}" dt="2022-09-23T17:36:53.305" v="246"/>
          <pc:sldLayoutMkLst>
            <pc:docMk/>
            <pc:sldMasterMk cId="1303275681" sldId="2147483944"/>
            <pc:sldLayoutMk cId="3905630244" sldId="2147483945"/>
          </pc:sldLayoutMkLst>
          <pc:picChg chg="add mod">
            <ac:chgData name="Doherty, Laura" userId="98b51bee-fd1b-4a4a-b3a9-515dcb84f0b1" providerId="ADAL" clId="{A366E859-AAC2-4D40-9C39-B39E49C2FB08}" dt="2022-09-23T17:31:43.319" v="187"/>
            <ac:picMkLst>
              <pc:docMk/>
              <pc:sldMasterMk cId="1303275681" sldId="2147483944"/>
              <pc:sldLayoutMk cId="3905630244" sldId="2147483945"/>
              <ac:picMk id="2" creationId="{401E369D-A8AC-9D75-FDAE-BB8125381B1F}"/>
            </ac:picMkLst>
          </pc:picChg>
          <pc:picChg chg="add mod">
            <ac:chgData name="Doherty, Laura" userId="98b51bee-fd1b-4a4a-b3a9-515dcb84f0b1" providerId="ADAL" clId="{A366E859-AAC2-4D40-9C39-B39E49C2FB08}" dt="2022-09-23T17:34:19.648" v="191" actId="14100"/>
            <ac:picMkLst>
              <pc:docMk/>
              <pc:sldMasterMk cId="1303275681" sldId="2147483944"/>
              <pc:sldLayoutMk cId="3905630244" sldId="2147483945"/>
              <ac:picMk id="7" creationId="{8BA5D41B-031B-6448-09F0-76CB9A5FA07F}"/>
            </ac:picMkLst>
          </pc:picChg>
          <pc:picChg chg="del">
            <ac:chgData name="Doherty, Laura" userId="98b51bee-fd1b-4a4a-b3a9-515dcb84f0b1" providerId="ADAL" clId="{A366E859-AAC2-4D40-9C39-B39E49C2FB08}" dt="2022-09-23T17:31:37.480" v="185" actId="478"/>
            <ac:picMkLst>
              <pc:docMk/>
              <pc:sldMasterMk cId="1303275681" sldId="2147483944"/>
              <pc:sldLayoutMk cId="3905630244" sldId="2147483945"/>
              <ac:picMk id="8" creationId="{46082A8C-83B4-D441-9289-7537A5A65DE2}"/>
            </ac:picMkLst>
          </pc:picChg>
          <pc:picChg chg="add del mod">
            <ac:chgData name="Doherty, Laura" userId="98b51bee-fd1b-4a4a-b3a9-515dcb84f0b1" providerId="ADAL" clId="{A366E859-AAC2-4D40-9C39-B39E49C2FB08}" dt="2022-09-23T17:36:52.948" v="245" actId="478"/>
            <ac:picMkLst>
              <pc:docMk/>
              <pc:sldMasterMk cId="1303275681" sldId="2147483944"/>
              <pc:sldLayoutMk cId="3905630244" sldId="2147483945"/>
              <ac:picMk id="12" creationId="{81589750-3C35-B2C1-B1CA-B0C2B5EBC331}"/>
            </ac:picMkLst>
          </pc:picChg>
          <pc:picChg chg="add mod">
            <ac:chgData name="Doherty, Laura" userId="98b51bee-fd1b-4a4a-b3a9-515dcb84f0b1" providerId="ADAL" clId="{A366E859-AAC2-4D40-9C39-B39E49C2FB08}" dt="2022-09-23T17:36:53.305" v="246"/>
            <ac:picMkLst>
              <pc:docMk/>
              <pc:sldMasterMk cId="1303275681" sldId="2147483944"/>
              <pc:sldLayoutMk cId="3905630244" sldId="2147483945"/>
              <ac:picMk id="13" creationId="{57E36269-33A4-1E56-C60D-7CD52CCB0FE7}"/>
            </ac:picMkLst>
          </pc:picChg>
        </pc:sldLayoutChg>
        <pc:sldLayoutChg chg="addSp delSp modSp mod">
          <pc:chgData name="Doherty, Laura" userId="98b51bee-fd1b-4a4a-b3a9-515dcb84f0b1" providerId="ADAL" clId="{A366E859-AAC2-4D40-9C39-B39E49C2FB08}" dt="2022-09-23T17:38:20.566" v="257" actId="21"/>
          <pc:sldLayoutMkLst>
            <pc:docMk/>
            <pc:sldMasterMk cId="1303275681" sldId="2147483944"/>
            <pc:sldLayoutMk cId="1857427851" sldId="2147483946"/>
          </pc:sldLayoutMkLst>
          <pc:picChg chg="add del mod">
            <ac:chgData name="Doherty, Laura" userId="98b51bee-fd1b-4a4a-b3a9-515dcb84f0b1" providerId="ADAL" clId="{A366E859-AAC2-4D40-9C39-B39E49C2FB08}" dt="2022-09-23T17:35:40.850" v="223" actId="21"/>
            <ac:picMkLst>
              <pc:docMk/>
              <pc:sldMasterMk cId="1303275681" sldId="2147483944"/>
              <pc:sldLayoutMk cId="1857427851" sldId="2147483946"/>
              <ac:picMk id="8" creationId="{2C0AB098-D078-12EA-2DBA-D740CB0B5AFE}"/>
            </ac:picMkLst>
          </pc:picChg>
          <pc:picChg chg="del">
            <ac:chgData name="Doherty, Laura" userId="98b51bee-fd1b-4a4a-b3a9-515dcb84f0b1" providerId="ADAL" clId="{A366E859-AAC2-4D40-9C39-B39E49C2FB08}" dt="2022-09-23T17:35:53.333" v="226" actId="478"/>
            <ac:picMkLst>
              <pc:docMk/>
              <pc:sldMasterMk cId="1303275681" sldId="2147483944"/>
              <pc:sldLayoutMk cId="1857427851" sldId="2147483946"/>
              <ac:picMk id="9" creationId="{594BC2C6-4038-DF45-96D3-AC584861B6C2}"/>
            </ac:picMkLst>
          </pc:picChg>
          <pc:picChg chg="add del mod">
            <ac:chgData name="Doherty, Laura" userId="98b51bee-fd1b-4a4a-b3a9-515dcb84f0b1" providerId="ADAL" clId="{A366E859-AAC2-4D40-9C39-B39E49C2FB08}" dt="2022-09-23T17:35:57.717" v="229" actId="478"/>
            <ac:picMkLst>
              <pc:docMk/>
              <pc:sldMasterMk cId="1303275681" sldId="2147483944"/>
              <pc:sldLayoutMk cId="1857427851" sldId="2147483946"/>
              <ac:picMk id="12" creationId="{888018C5-CF04-838C-5F1D-9D5193DFDDEB}"/>
            </ac:picMkLst>
          </pc:picChg>
          <pc:picChg chg="add del mod">
            <ac:chgData name="Doherty, Laura" userId="98b51bee-fd1b-4a4a-b3a9-515dcb84f0b1" providerId="ADAL" clId="{A366E859-AAC2-4D40-9C39-B39E49C2FB08}" dt="2022-09-23T17:36:20.837" v="233" actId="478"/>
            <ac:picMkLst>
              <pc:docMk/>
              <pc:sldMasterMk cId="1303275681" sldId="2147483944"/>
              <pc:sldLayoutMk cId="1857427851" sldId="2147483946"/>
              <ac:picMk id="13" creationId="{ED8913B3-BD4E-C1BD-107A-D0E8F9F591EA}"/>
            </ac:picMkLst>
          </pc:picChg>
          <pc:picChg chg="add del mod">
            <ac:chgData name="Doherty, Laura" userId="98b51bee-fd1b-4a4a-b3a9-515dcb84f0b1" providerId="ADAL" clId="{A366E859-AAC2-4D40-9C39-B39E49C2FB08}" dt="2022-09-23T17:36:55.864" v="247" actId="478"/>
            <ac:picMkLst>
              <pc:docMk/>
              <pc:sldMasterMk cId="1303275681" sldId="2147483944"/>
              <pc:sldLayoutMk cId="1857427851" sldId="2147483946"/>
              <ac:picMk id="14" creationId="{427B0904-E20E-C590-A811-6C4F19F697E2}"/>
            </ac:picMkLst>
          </pc:picChg>
          <pc:picChg chg="add mod">
            <ac:chgData name="Doherty, Laura" userId="98b51bee-fd1b-4a4a-b3a9-515dcb84f0b1" providerId="ADAL" clId="{A366E859-AAC2-4D40-9C39-B39E49C2FB08}" dt="2022-09-23T17:36:56.119" v="248"/>
            <ac:picMkLst>
              <pc:docMk/>
              <pc:sldMasterMk cId="1303275681" sldId="2147483944"/>
              <pc:sldLayoutMk cId="1857427851" sldId="2147483946"/>
              <ac:picMk id="15" creationId="{63EE7864-98F2-92F9-65EE-957DA3843D02}"/>
            </ac:picMkLst>
          </pc:picChg>
          <pc:picChg chg="add del mod">
            <ac:chgData name="Doherty, Laura" userId="98b51bee-fd1b-4a4a-b3a9-515dcb84f0b1" providerId="ADAL" clId="{A366E859-AAC2-4D40-9C39-B39E49C2FB08}" dt="2022-09-23T17:38:20.566" v="257" actId="21"/>
            <ac:picMkLst>
              <pc:docMk/>
              <pc:sldMasterMk cId="1303275681" sldId="2147483944"/>
              <pc:sldLayoutMk cId="1857427851" sldId="2147483946"/>
              <ac:picMk id="17" creationId="{F3F5175B-A03C-F913-E254-EB4ED0C3790A}"/>
            </ac:picMkLst>
          </pc:picChg>
        </pc:sldLayoutChg>
        <pc:sldLayoutChg chg="addSp delSp modSp mod">
          <pc:chgData name="Doherty, Laura" userId="98b51bee-fd1b-4a4a-b3a9-515dcb84f0b1" providerId="ADAL" clId="{A366E859-AAC2-4D40-9C39-B39E49C2FB08}" dt="2022-09-23T17:36:59.304" v="250"/>
          <pc:sldLayoutMkLst>
            <pc:docMk/>
            <pc:sldMasterMk cId="1303275681" sldId="2147483944"/>
            <pc:sldLayoutMk cId="400296295" sldId="2147483947"/>
          </pc:sldLayoutMkLst>
          <pc:picChg chg="add del mod">
            <ac:chgData name="Doherty, Laura" userId="98b51bee-fd1b-4a4a-b3a9-515dcb84f0b1" providerId="ADAL" clId="{A366E859-AAC2-4D40-9C39-B39E49C2FB08}" dt="2022-09-23T17:36:59.060" v="249" actId="478"/>
            <ac:picMkLst>
              <pc:docMk/>
              <pc:sldMasterMk cId="1303275681" sldId="2147483944"/>
              <pc:sldLayoutMk cId="400296295" sldId="2147483947"/>
              <ac:picMk id="3" creationId="{7597AFF9-2576-01FE-5C03-CCEE3993C449}"/>
            </ac:picMkLst>
          </pc:picChg>
          <pc:picChg chg="del">
            <ac:chgData name="Doherty, Laura" userId="98b51bee-fd1b-4a4a-b3a9-515dcb84f0b1" providerId="ADAL" clId="{A366E859-AAC2-4D40-9C39-B39E49C2FB08}" dt="2022-09-23T17:36:25.109" v="235" actId="478"/>
            <ac:picMkLst>
              <pc:docMk/>
              <pc:sldMasterMk cId="1303275681" sldId="2147483944"/>
              <pc:sldLayoutMk cId="400296295" sldId="2147483947"/>
              <ac:picMk id="4" creationId="{E20D6580-1DA7-8140-B7CC-E56DFF5CF998}"/>
            </ac:picMkLst>
          </pc:picChg>
          <pc:picChg chg="add mod">
            <ac:chgData name="Doherty, Laura" userId="98b51bee-fd1b-4a4a-b3a9-515dcb84f0b1" providerId="ADAL" clId="{A366E859-AAC2-4D40-9C39-B39E49C2FB08}" dt="2022-09-23T17:36:59.304" v="250"/>
            <ac:picMkLst>
              <pc:docMk/>
              <pc:sldMasterMk cId="1303275681" sldId="2147483944"/>
              <pc:sldLayoutMk cId="400296295" sldId="2147483947"/>
              <ac:picMk id="9" creationId="{CD4F115A-A9AB-EE82-FD3F-0CB4E33CF44D}"/>
            </ac:picMkLst>
          </pc:picChg>
        </pc:sldLayoutChg>
        <pc:sldLayoutChg chg="addSp delSp modSp mod">
          <pc:chgData name="Doherty, Laura" userId="98b51bee-fd1b-4a4a-b3a9-515dcb84f0b1" providerId="ADAL" clId="{A366E859-AAC2-4D40-9C39-B39E49C2FB08}" dt="2022-09-23T17:38:46.690" v="266" actId="478"/>
          <pc:sldLayoutMkLst>
            <pc:docMk/>
            <pc:sldMasterMk cId="1303275681" sldId="2147483944"/>
            <pc:sldLayoutMk cId="1540645196" sldId="2147483948"/>
          </pc:sldLayoutMkLst>
          <pc:picChg chg="add del mod">
            <ac:chgData name="Doherty, Laura" userId="98b51bee-fd1b-4a4a-b3a9-515dcb84f0b1" providerId="ADAL" clId="{A366E859-AAC2-4D40-9C39-B39E49C2FB08}" dt="2022-09-23T17:38:27.874" v="262"/>
            <ac:picMkLst>
              <pc:docMk/>
              <pc:sldMasterMk cId="1303275681" sldId="2147483944"/>
              <pc:sldLayoutMk cId="1540645196" sldId="2147483948"/>
              <ac:picMk id="2" creationId="{E491D79D-7399-C2F8-5636-6441BAA99AF5}"/>
            </ac:picMkLst>
          </pc:picChg>
          <pc:picChg chg="add mod">
            <ac:chgData name="Doherty, Laura" userId="98b51bee-fd1b-4a4a-b3a9-515dcb84f0b1" providerId="ADAL" clId="{A366E859-AAC2-4D40-9C39-B39E49C2FB08}" dt="2022-09-23T17:38:37.796" v="265" actId="1076"/>
            <ac:picMkLst>
              <pc:docMk/>
              <pc:sldMasterMk cId="1303275681" sldId="2147483944"/>
              <pc:sldLayoutMk cId="1540645196" sldId="2147483948"/>
              <ac:picMk id="3" creationId="{48B145F1-8C99-B8AD-2B0A-4EA4437BD4DB}"/>
            </ac:picMkLst>
          </pc:picChg>
          <pc:picChg chg="add del">
            <ac:chgData name="Doherty, Laura" userId="98b51bee-fd1b-4a4a-b3a9-515dcb84f0b1" providerId="ADAL" clId="{A366E859-AAC2-4D40-9C39-B39E49C2FB08}" dt="2022-09-23T17:38:46.690" v="266" actId="478"/>
            <ac:picMkLst>
              <pc:docMk/>
              <pc:sldMasterMk cId="1303275681" sldId="2147483944"/>
              <pc:sldLayoutMk cId="1540645196" sldId="2147483948"/>
              <ac:picMk id="13" creationId="{08541C9D-F941-FA4B-B048-F72FFBF4B3B9}"/>
            </ac:picMkLst>
          </pc:picChg>
        </pc:sldLayoutChg>
        <pc:sldLayoutChg chg="addSp delSp modSp mod">
          <pc:chgData name="Doherty, Laura" userId="98b51bee-fd1b-4a4a-b3a9-515dcb84f0b1" providerId="ADAL" clId="{A366E859-AAC2-4D40-9C39-B39E49C2FB08}" dt="2022-09-23T17:38:53.748" v="268"/>
          <pc:sldLayoutMkLst>
            <pc:docMk/>
            <pc:sldMasterMk cId="1303275681" sldId="2147483944"/>
            <pc:sldLayoutMk cId="1191870493" sldId="2147483949"/>
          </pc:sldLayoutMkLst>
          <pc:picChg chg="add mod">
            <ac:chgData name="Doherty, Laura" userId="98b51bee-fd1b-4a4a-b3a9-515dcb84f0b1" providerId="ADAL" clId="{A366E859-AAC2-4D40-9C39-B39E49C2FB08}" dt="2022-09-23T17:38:53.748" v="268"/>
            <ac:picMkLst>
              <pc:docMk/>
              <pc:sldMasterMk cId="1303275681" sldId="2147483944"/>
              <pc:sldLayoutMk cId="1191870493" sldId="2147483949"/>
              <ac:picMk id="7" creationId="{28C229A1-4BDA-F08A-1353-4ABE9A666E2B}"/>
            </ac:picMkLst>
          </pc:picChg>
          <pc:picChg chg="del">
            <ac:chgData name="Doherty, Laura" userId="98b51bee-fd1b-4a4a-b3a9-515dcb84f0b1" providerId="ADAL" clId="{A366E859-AAC2-4D40-9C39-B39E49C2FB08}" dt="2022-09-23T17:38:53.443" v="267" actId="478"/>
            <ac:picMkLst>
              <pc:docMk/>
              <pc:sldMasterMk cId="1303275681" sldId="2147483944"/>
              <pc:sldLayoutMk cId="1191870493" sldId="2147483949"/>
              <ac:picMk id="12" creationId="{2A966525-45DC-5242-B8F4-65837E82E7B1}"/>
            </ac:picMkLst>
          </pc:picChg>
        </pc:sldLayoutChg>
        <pc:sldLayoutChg chg="addSp delSp modSp mod">
          <pc:chgData name="Doherty, Laura" userId="98b51bee-fd1b-4a4a-b3a9-515dcb84f0b1" providerId="ADAL" clId="{A366E859-AAC2-4D40-9C39-B39E49C2FB08}" dt="2022-09-23T17:36:47.990" v="244" actId="478"/>
          <pc:sldLayoutMkLst>
            <pc:docMk/>
            <pc:sldMasterMk cId="1303275681" sldId="2147483944"/>
            <pc:sldLayoutMk cId="3628357993" sldId="2147483950"/>
          </pc:sldLayoutMkLst>
          <pc:picChg chg="add del mod">
            <ac:chgData name="Doherty, Laura" userId="98b51bee-fd1b-4a4a-b3a9-515dcb84f0b1" providerId="ADAL" clId="{A366E859-AAC2-4D40-9C39-B39E49C2FB08}" dt="2022-09-23T17:36:47.990" v="244" actId="478"/>
            <ac:picMkLst>
              <pc:docMk/>
              <pc:sldMasterMk cId="1303275681" sldId="2147483944"/>
              <pc:sldLayoutMk cId="3628357993" sldId="2147483950"/>
              <ac:picMk id="5" creationId="{49C14A51-73C9-7246-B365-34F2EC7E9AB9}"/>
            </ac:picMkLst>
          </pc:picChg>
          <pc:picChg chg="add del mod">
            <ac:chgData name="Doherty, Laura" userId="98b51bee-fd1b-4a4a-b3a9-515dcb84f0b1" providerId="ADAL" clId="{A366E859-AAC2-4D40-9C39-B39E49C2FB08}" dt="2022-09-23T17:36:36.611" v="240"/>
            <ac:picMkLst>
              <pc:docMk/>
              <pc:sldMasterMk cId="1303275681" sldId="2147483944"/>
              <pc:sldLayoutMk cId="3628357993" sldId="2147483950"/>
              <ac:picMk id="6" creationId="{28A32F1C-6E6A-C714-9575-5F25744BACA2}"/>
            </ac:picMkLst>
          </pc:picChg>
          <pc:picChg chg="add mod">
            <ac:chgData name="Doherty, Laura" userId="98b51bee-fd1b-4a4a-b3a9-515dcb84f0b1" providerId="ADAL" clId="{A366E859-AAC2-4D40-9C39-B39E49C2FB08}" dt="2022-09-23T17:36:43.322" v="243" actId="1076"/>
            <ac:picMkLst>
              <pc:docMk/>
              <pc:sldMasterMk cId="1303275681" sldId="2147483944"/>
              <pc:sldLayoutMk cId="3628357993" sldId="2147483950"/>
              <ac:picMk id="7" creationId="{474C86E3-AF37-7C57-92B2-55C9F2E702D5}"/>
            </ac:picMkLst>
          </pc:picChg>
        </pc:sldLayoutChg>
        <pc:sldLayoutChg chg="addSp delSp modSp mod">
          <pc:chgData name="Doherty, Laura" userId="98b51bee-fd1b-4a4a-b3a9-515dcb84f0b1" providerId="ADAL" clId="{A366E859-AAC2-4D40-9C39-B39E49C2FB08}" dt="2022-09-23T17:38:58.917" v="270"/>
          <pc:sldLayoutMkLst>
            <pc:docMk/>
            <pc:sldMasterMk cId="1303275681" sldId="2147483944"/>
            <pc:sldLayoutMk cId="1153657222" sldId="2147483951"/>
          </pc:sldLayoutMkLst>
          <pc:picChg chg="del">
            <ac:chgData name="Doherty, Laura" userId="98b51bee-fd1b-4a4a-b3a9-515dcb84f0b1" providerId="ADAL" clId="{A366E859-AAC2-4D40-9C39-B39E49C2FB08}" dt="2022-09-23T17:38:58.660" v="269" actId="478"/>
            <ac:picMkLst>
              <pc:docMk/>
              <pc:sldMasterMk cId="1303275681" sldId="2147483944"/>
              <pc:sldLayoutMk cId="1153657222" sldId="2147483951"/>
              <ac:picMk id="6" creationId="{943F9229-9A88-414F-B266-E1DB4DDB940B}"/>
            </ac:picMkLst>
          </pc:picChg>
          <pc:picChg chg="add mod">
            <ac:chgData name="Doherty, Laura" userId="98b51bee-fd1b-4a4a-b3a9-515dcb84f0b1" providerId="ADAL" clId="{A366E859-AAC2-4D40-9C39-B39E49C2FB08}" dt="2022-09-23T17:38:58.917" v="270"/>
            <ac:picMkLst>
              <pc:docMk/>
              <pc:sldMasterMk cId="1303275681" sldId="2147483944"/>
              <pc:sldLayoutMk cId="1153657222" sldId="2147483951"/>
              <ac:picMk id="7" creationId="{760F1C4C-CF5E-6A55-EC42-CBDAAF67F496}"/>
            </ac:picMkLst>
          </pc:picChg>
        </pc:sldLayoutChg>
        <pc:sldLayoutChg chg="addSp modSp">
          <pc:chgData name="Doherty, Laura" userId="98b51bee-fd1b-4a4a-b3a9-515dcb84f0b1" providerId="ADAL" clId="{A366E859-AAC2-4D40-9C39-B39E49C2FB08}" dt="2022-09-23T17:37:10.311" v="251"/>
          <pc:sldLayoutMkLst>
            <pc:docMk/>
            <pc:sldMasterMk cId="1303275681" sldId="2147483944"/>
            <pc:sldLayoutMk cId="1914804182" sldId="2147483958"/>
          </pc:sldLayoutMkLst>
          <pc:picChg chg="add mod">
            <ac:chgData name="Doherty, Laura" userId="98b51bee-fd1b-4a4a-b3a9-515dcb84f0b1" providerId="ADAL" clId="{A366E859-AAC2-4D40-9C39-B39E49C2FB08}" dt="2022-09-23T17:37:10.311" v="251"/>
            <ac:picMkLst>
              <pc:docMk/>
              <pc:sldMasterMk cId="1303275681" sldId="2147483944"/>
              <pc:sldLayoutMk cId="1914804182" sldId="2147483958"/>
              <ac:picMk id="5" creationId="{6DB1038D-317C-C112-3B59-7926F406893E}"/>
            </ac:picMkLst>
          </pc:picChg>
        </pc:sldLayoutChg>
      </pc:sldMasterChg>
    </pc:docChg>
  </pc:docChgLst>
  <pc:docChgLst>
    <pc:chgData name="Doherty, Laura" userId="98b51bee-fd1b-4a4a-b3a9-515dcb84f0b1" providerId="ADAL" clId="{76E9ED85-0287-454D-A454-BD471D6EC71E}"/>
    <pc:docChg chg="addSld modSld modSection">
      <pc:chgData name="Doherty, Laura" userId="98b51bee-fd1b-4a4a-b3a9-515dcb84f0b1" providerId="ADAL" clId="{76E9ED85-0287-454D-A454-BD471D6EC71E}" dt="2024-06-05T13:43:29.006" v="33" actId="20577"/>
      <pc:docMkLst>
        <pc:docMk/>
      </pc:docMkLst>
      <pc:sldChg chg="delSp modSp add">
        <pc:chgData name="Doherty, Laura" userId="98b51bee-fd1b-4a4a-b3a9-515dcb84f0b1" providerId="ADAL" clId="{76E9ED85-0287-454D-A454-BD471D6EC71E}" dt="2024-06-05T13:43:29.006" v="33" actId="20577"/>
        <pc:sldMkLst>
          <pc:docMk/>
          <pc:sldMk cId="3479284112" sldId="1227"/>
        </pc:sldMkLst>
        <pc:spChg chg="mod">
          <ac:chgData name="Doherty, Laura" userId="98b51bee-fd1b-4a4a-b3a9-515dcb84f0b1" providerId="ADAL" clId="{76E9ED85-0287-454D-A454-BD471D6EC71E}" dt="2024-06-05T13:43:29.006" v="33" actId="20577"/>
          <ac:spMkLst>
            <pc:docMk/>
            <pc:sldMk cId="3479284112" sldId="1227"/>
            <ac:spMk id="2" creationId="{41B54CE8-A6D3-D199-282E-25EEBCBAFBF3}"/>
          </ac:spMkLst>
        </pc:spChg>
        <pc:spChg chg="mod">
          <ac:chgData name="Doherty, Laura" userId="98b51bee-fd1b-4a4a-b3a9-515dcb84f0b1" providerId="ADAL" clId="{76E9ED85-0287-454D-A454-BD471D6EC71E}" dt="2024-06-05T13:43:19.094" v="27" actId="20577"/>
          <ac:spMkLst>
            <pc:docMk/>
            <pc:sldMk cId="3479284112" sldId="1227"/>
            <ac:spMk id="39" creationId="{00000000-0000-0000-0000-000000000000}"/>
          </ac:spMkLst>
        </pc:spChg>
        <pc:picChg chg="del">
          <ac:chgData name="Doherty, Laura" userId="98b51bee-fd1b-4a4a-b3a9-515dcb84f0b1" providerId="ADAL" clId="{76E9ED85-0287-454D-A454-BD471D6EC71E}" dt="2024-06-05T13:43:21.794" v="28" actId="478"/>
          <ac:picMkLst>
            <pc:docMk/>
            <pc:sldMk cId="3479284112" sldId="1227"/>
            <ac:picMk id="3" creationId="{52C4F604-DB3E-41CE-78BA-C914393474C3}"/>
          </ac:picMkLst>
        </pc:picChg>
      </pc:sldChg>
    </pc:docChg>
  </pc:docChgLst>
  <pc:docChgLst>
    <pc:chgData name="Imperial, Sergio" userId="031066ce-697e-4fe3-b726-796836b9c199" providerId="ADAL" clId="{D8120CA9-851F-4E22-8C4E-1C16E1E24F49}"/>
    <pc:docChg chg="">
      <pc:chgData name="Imperial, Sergio" userId="031066ce-697e-4fe3-b726-796836b9c199" providerId="ADAL" clId="{D8120CA9-851F-4E22-8C4E-1C16E1E24F49}" dt="2023-07-13T08:38:36.799" v="3"/>
      <pc:docMkLst>
        <pc:docMk/>
      </pc:docMkLst>
      <pc:sldChg chg="addCm">
        <pc:chgData name="Imperial, Sergio" userId="031066ce-697e-4fe3-b726-796836b9c199" providerId="ADAL" clId="{D8120CA9-851F-4E22-8C4E-1C16E1E24F49}" dt="2023-07-13T08:37:50.102" v="2"/>
        <pc:sldMkLst>
          <pc:docMk/>
          <pc:sldMk cId="3690156150" sldId="291"/>
        </pc:sldMkLst>
        <pc:extLst>
          <p:ext xmlns:p="http://schemas.openxmlformats.org/presentationml/2006/main" uri="{D6D511B9-2390-475A-947B-AFAB55BFBCF1}">
            <pc226:cmChg xmlns:pc226="http://schemas.microsoft.com/office/powerpoint/2022/06/main/command" chg="add">
              <pc226:chgData name="Imperial, Sergio" userId="031066ce-697e-4fe3-b726-796836b9c199" providerId="ADAL" clId="{D8120CA9-851F-4E22-8C4E-1C16E1E24F49}" dt="2023-07-13T08:36:56.247" v="1"/>
              <pc2:cmMkLst xmlns:pc2="http://schemas.microsoft.com/office/powerpoint/2019/9/main/command">
                <pc:docMk/>
                <pc:sldMk cId="3690156150" sldId="291"/>
                <pc2:cmMk id="{F55C2E05-E044-47E8-AAAA-1BE655A3285E}"/>
              </pc2:cmMkLst>
            </pc226:cmChg>
            <pc226:cmChg xmlns:pc226="http://schemas.microsoft.com/office/powerpoint/2022/06/main/command" chg="add">
              <pc226:chgData name="Imperial, Sergio" userId="031066ce-697e-4fe3-b726-796836b9c199" providerId="ADAL" clId="{D8120CA9-851F-4E22-8C4E-1C16E1E24F49}" dt="2023-07-13T08:37:50.102" v="2"/>
              <pc2:cmMkLst xmlns:pc2="http://schemas.microsoft.com/office/powerpoint/2019/9/main/command">
                <pc:docMk/>
                <pc:sldMk cId="3690156150" sldId="291"/>
                <pc2:cmMk id="{9F700308-EEAF-4ED1-BBFE-47FCC5AC4306}"/>
              </pc2:cmMkLst>
            </pc226:cmChg>
            <pc226:cmChg xmlns:pc226="http://schemas.microsoft.com/office/powerpoint/2022/06/main/command" chg="add">
              <pc226:chgData name="Imperial, Sergio" userId="031066ce-697e-4fe3-b726-796836b9c199" providerId="ADAL" clId="{D8120CA9-851F-4E22-8C4E-1C16E1E24F49}" dt="2023-07-13T08:36:11.996" v="0"/>
              <pc2:cmMkLst xmlns:pc2="http://schemas.microsoft.com/office/powerpoint/2019/9/main/command">
                <pc:docMk/>
                <pc:sldMk cId="3690156150" sldId="291"/>
                <pc2:cmMk id="{60C0BAA2-2166-4078-BCB2-DF520465AA32}"/>
              </pc2:cmMkLst>
            </pc226:cmChg>
          </p:ext>
        </pc:extLst>
      </pc:sldChg>
      <pc:sldChg chg="addCm">
        <pc:chgData name="Imperial, Sergio" userId="031066ce-697e-4fe3-b726-796836b9c199" providerId="ADAL" clId="{D8120CA9-851F-4E22-8C4E-1C16E1E24F49}" dt="2023-07-13T08:38:36.799" v="3"/>
        <pc:sldMkLst>
          <pc:docMk/>
          <pc:sldMk cId="352773796" sldId="1222"/>
        </pc:sldMkLst>
        <pc:extLst>
          <p:ext xmlns:p="http://schemas.openxmlformats.org/presentationml/2006/main" uri="{D6D511B9-2390-475A-947B-AFAB55BFBCF1}">
            <pc226:cmChg xmlns:pc226="http://schemas.microsoft.com/office/powerpoint/2022/06/main/command" chg="add">
              <pc226:chgData name="Imperial, Sergio" userId="031066ce-697e-4fe3-b726-796836b9c199" providerId="ADAL" clId="{D8120CA9-851F-4E22-8C4E-1C16E1E24F49}" dt="2023-07-13T08:38:36.799" v="3"/>
              <pc2:cmMkLst xmlns:pc2="http://schemas.microsoft.com/office/powerpoint/2019/9/main/command">
                <pc:docMk/>
                <pc:sldMk cId="352773796" sldId="1222"/>
                <pc2:cmMk id="{4267509D-952A-465F-B83A-7E51A6AE2759}"/>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5B8499-43C9-4996-BCED-00E233278429}" type="datetimeFigureOut">
              <a:rPr lang="en-US" smtClean="0"/>
              <a:t>6/6/2024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23C14-3966-44BE-9420-FF23B06F5C54}" type="slidenum">
              <a:rPr lang="en-US" smtClean="0"/>
              <a:t>‹#›</a:t>
            </a:fld>
            <a:endParaRPr lang="en-US"/>
          </a:p>
        </p:txBody>
      </p:sp>
    </p:spTree>
    <p:extLst>
      <p:ext uri="{BB962C8B-B14F-4D97-AF65-F5344CB8AC3E}">
        <p14:creationId xmlns:p14="http://schemas.microsoft.com/office/powerpoint/2010/main" val="484338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023C14-3966-44BE-9420-FF23B06F5C54}" type="slidenum">
              <a:rPr lang="en-US" smtClean="0"/>
              <a:t>1</a:t>
            </a:fld>
            <a:endParaRPr lang="en-US"/>
          </a:p>
        </p:txBody>
      </p:sp>
    </p:spTree>
    <p:extLst>
      <p:ext uri="{BB962C8B-B14F-4D97-AF65-F5344CB8AC3E}">
        <p14:creationId xmlns:p14="http://schemas.microsoft.com/office/powerpoint/2010/main" val="789647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023C14-3966-44BE-9420-FF23B06F5C54}" type="slidenum">
              <a:rPr lang="en-US" smtClean="0"/>
              <a:t>2</a:t>
            </a:fld>
            <a:endParaRPr lang="en-US"/>
          </a:p>
        </p:txBody>
      </p:sp>
    </p:spTree>
    <p:extLst>
      <p:ext uri="{BB962C8B-B14F-4D97-AF65-F5344CB8AC3E}">
        <p14:creationId xmlns:p14="http://schemas.microsoft.com/office/powerpoint/2010/main" val="1528587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023C14-3966-44BE-9420-FF23B06F5C54}" type="slidenum">
              <a:rPr lang="en-US" smtClean="0"/>
              <a:t>3</a:t>
            </a:fld>
            <a:endParaRPr lang="en-US"/>
          </a:p>
        </p:txBody>
      </p:sp>
    </p:spTree>
    <p:extLst>
      <p:ext uri="{BB962C8B-B14F-4D97-AF65-F5344CB8AC3E}">
        <p14:creationId xmlns:p14="http://schemas.microsoft.com/office/powerpoint/2010/main" val="747582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023C14-3966-44BE-9420-FF23B06F5C54}" type="slidenum">
              <a:rPr lang="en-US" smtClean="0"/>
              <a:t>4</a:t>
            </a:fld>
            <a:endParaRPr lang="en-US"/>
          </a:p>
        </p:txBody>
      </p:sp>
    </p:spTree>
    <p:extLst>
      <p:ext uri="{BB962C8B-B14F-4D97-AF65-F5344CB8AC3E}">
        <p14:creationId xmlns:p14="http://schemas.microsoft.com/office/powerpoint/2010/main" val="3363697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Aft>
                <a:spcPts val="600"/>
              </a:spcAft>
              <a:buFont typeface="Arial" panose="020B0604020202020204" pitchFamily="34" charset="0"/>
              <a:buChar char="•"/>
            </a:pPr>
            <a:endParaRPr lang="en-GB" sz="1200">
              <a:solidFill>
                <a:schemeClr val="bg2"/>
              </a:solidFill>
            </a:endParaRPr>
          </a:p>
          <a:p>
            <a:endParaRPr lang="en-GB"/>
          </a:p>
        </p:txBody>
      </p:sp>
      <p:sp>
        <p:nvSpPr>
          <p:cNvPr id="4" name="Slide Number Placeholder 3"/>
          <p:cNvSpPr>
            <a:spLocks noGrp="1"/>
          </p:cNvSpPr>
          <p:nvPr>
            <p:ph type="sldNum" sz="quarter" idx="5"/>
          </p:nvPr>
        </p:nvSpPr>
        <p:spPr/>
        <p:txBody>
          <a:bodyPr/>
          <a:lstStyle/>
          <a:p>
            <a:fld id="{5E023C14-3966-44BE-9420-FF23B06F5C54}" type="slidenum">
              <a:rPr lang="en-US" smtClean="0"/>
              <a:t>5</a:t>
            </a:fld>
            <a:endParaRPr lang="en-US"/>
          </a:p>
        </p:txBody>
      </p:sp>
    </p:spTree>
    <p:extLst>
      <p:ext uri="{BB962C8B-B14F-4D97-AF65-F5344CB8AC3E}">
        <p14:creationId xmlns:p14="http://schemas.microsoft.com/office/powerpoint/2010/main" val="3986048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023C14-3966-44BE-9420-FF23B06F5C54}" type="slidenum">
              <a:rPr lang="en-US" smtClean="0"/>
              <a:t>11</a:t>
            </a:fld>
            <a:endParaRPr lang="en-US"/>
          </a:p>
        </p:txBody>
      </p:sp>
    </p:spTree>
    <p:extLst>
      <p:ext uri="{BB962C8B-B14F-4D97-AF65-F5344CB8AC3E}">
        <p14:creationId xmlns:p14="http://schemas.microsoft.com/office/powerpoint/2010/main" val="39434113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eal - Standard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E36459-6500-F74A-A031-3A47510D72DA}"/>
              </a:ext>
            </a:extLst>
          </p:cNvPr>
          <p:cNvSpPr>
            <a:spLocks noGrp="1"/>
          </p:cNvSpPr>
          <p:nvPr>
            <p:ph type="dt" sz="half" idx="10"/>
          </p:nvPr>
        </p:nvSpPr>
        <p:spPr/>
        <p:txBody>
          <a:bodyPr/>
          <a:lstStyle/>
          <a:p>
            <a:fld id="{E0AB49FC-EE39-194E-AD0E-8E6921FEDA79}" type="datetimeFigureOut">
              <a:rPr lang="en-US" smtClean="0"/>
              <a:pPr/>
              <a:t>6/6/2024</a:t>
            </a:fld>
            <a:endParaRPr lang="en-US"/>
          </a:p>
        </p:txBody>
      </p:sp>
      <p:sp>
        <p:nvSpPr>
          <p:cNvPr id="5" name="Footer Placeholder 4">
            <a:extLst>
              <a:ext uri="{FF2B5EF4-FFF2-40B4-BE49-F238E27FC236}">
                <a16:creationId xmlns:a16="http://schemas.microsoft.com/office/drawing/2014/main" id="{54B747A9-2438-954B-B26D-E4257248C1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50D4EC-D5FA-934A-97A0-7995AB9701DB}"/>
              </a:ext>
            </a:extLst>
          </p:cNvPr>
          <p:cNvSpPr>
            <a:spLocks noGrp="1"/>
          </p:cNvSpPr>
          <p:nvPr>
            <p:ph type="sldNum" sz="quarter" idx="12"/>
          </p:nvPr>
        </p:nvSpPr>
        <p:spPr/>
        <p:txBody>
          <a:bodyPr/>
          <a:lstStyle/>
          <a:p>
            <a:fld id="{7DCA3B56-ECA4-F246-9394-58426C04E9F5}" type="slidenum">
              <a:rPr lang="en-US" smtClean="0"/>
              <a:pPr/>
              <a:t>‹#›</a:t>
            </a:fld>
            <a:endParaRPr lang="en-US"/>
          </a:p>
        </p:txBody>
      </p:sp>
      <p:sp>
        <p:nvSpPr>
          <p:cNvPr id="9" name="Title 1">
            <a:extLst>
              <a:ext uri="{FF2B5EF4-FFF2-40B4-BE49-F238E27FC236}">
                <a16:creationId xmlns:a16="http://schemas.microsoft.com/office/drawing/2014/main" id="{1F57ABE5-AF3B-EF4F-BB11-B79EA884303D}"/>
              </a:ext>
            </a:extLst>
          </p:cNvPr>
          <p:cNvSpPr>
            <a:spLocks noGrp="1"/>
          </p:cNvSpPr>
          <p:nvPr>
            <p:ph type="title"/>
          </p:nvPr>
        </p:nvSpPr>
        <p:spPr>
          <a:xfrm>
            <a:off x="925284" y="553807"/>
            <a:ext cx="10515600" cy="1325563"/>
          </a:xfrm>
          <a:prstGeom prst="rect">
            <a:avLst/>
          </a:prstGeom>
        </p:spPr>
        <p:txBody>
          <a:bodyPr/>
          <a:lstStyle/>
          <a:p>
            <a:r>
              <a:rPr lang="en-US"/>
              <a:t>Click to edit Master title style</a:t>
            </a:r>
          </a:p>
        </p:txBody>
      </p:sp>
      <p:sp>
        <p:nvSpPr>
          <p:cNvPr id="10" name="Content Placeholder 2">
            <a:extLst>
              <a:ext uri="{FF2B5EF4-FFF2-40B4-BE49-F238E27FC236}">
                <a16:creationId xmlns:a16="http://schemas.microsoft.com/office/drawing/2014/main" id="{D1DB7C6F-7F97-0B43-9321-8B71A45E36C2}"/>
              </a:ext>
            </a:extLst>
          </p:cNvPr>
          <p:cNvSpPr>
            <a:spLocks noGrp="1"/>
          </p:cNvSpPr>
          <p:nvPr>
            <p:ph idx="1"/>
          </p:nvPr>
        </p:nvSpPr>
        <p:spPr>
          <a:xfrm>
            <a:off x="925284" y="1825625"/>
            <a:ext cx="10428516"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1916DFFC-4F22-D043-9E29-352B0592A660}"/>
              </a:ext>
            </a:extLst>
          </p:cNvPr>
          <p:cNvCxnSpPr/>
          <p:nvPr/>
        </p:nvCxnSpPr>
        <p:spPr>
          <a:xfrm>
            <a:off x="1051820" y="730975"/>
            <a:ext cx="943117"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descr="Text&#10;&#10;Description automatically generated">
            <a:extLst>
              <a:ext uri="{FF2B5EF4-FFF2-40B4-BE49-F238E27FC236}">
                <a16:creationId xmlns:a16="http://schemas.microsoft.com/office/drawing/2014/main" id="{8BA5D41B-031B-6448-09F0-76CB9A5FA07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89128" y="3795252"/>
            <a:ext cx="2569371" cy="429085"/>
          </a:xfrm>
          <a:prstGeom prst="rect">
            <a:avLst/>
          </a:prstGeom>
        </p:spPr>
      </p:pic>
      <p:pic>
        <p:nvPicPr>
          <p:cNvPr id="13" name="Picture 12" descr="Text&#10;&#10;Description automatically generated">
            <a:extLst>
              <a:ext uri="{FF2B5EF4-FFF2-40B4-BE49-F238E27FC236}">
                <a16:creationId xmlns:a16="http://schemas.microsoft.com/office/drawing/2014/main" id="{57E36269-33A4-1E56-C60D-7CD52CCB0F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3223" y="136525"/>
            <a:ext cx="3938777" cy="657776"/>
          </a:xfrm>
          <a:prstGeom prst="rect">
            <a:avLst/>
          </a:prstGeom>
        </p:spPr>
      </p:pic>
    </p:spTree>
    <p:extLst>
      <p:ext uri="{BB962C8B-B14F-4D97-AF65-F5344CB8AC3E}">
        <p14:creationId xmlns:p14="http://schemas.microsoft.com/office/powerpoint/2010/main" val="390563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 Teal">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CFF32D7-1D5C-9144-8C4D-CDCFE914D02C}"/>
              </a:ext>
            </a:extLst>
          </p:cNvPr>
          <p:cNvSpPr/>
          <p:nvPr/>
        </p:nvSpPr>
        <p:spPr>
          <a:xfrm>
            <a:off x="9595556" y="248356"/>
            <a:ext cx="2257777"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381005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 Whit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789E746-CA58-7241-B348-299A8B80945D}"/>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7848421"/>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6_Title Slide">
    <p:spTree>
      <p:nvGrpSpPr>
        <p:cNvPr id="1" name=""/>
        <p:cNvGrpSpPr/>
        <p:nvPr/>
      </p:nvGrpSpPr>
      <p:grpSpPr>
        <a:xfrm>
          <a:off x="0" y="0"/>
          <a:ext cx="0" cy="0"/>
          <a:chOff x="0" y="0"/>
          <a:chExt cx="0" cy="0"/>
        </a:xfrm>
      </p:grpSpPr>
      <p:sp>
        <p:nvSpPr>
          <p:cNvPr id="2" name="Picture Placeholder 2"/>
          <p:cNvSpPr>
            <a:spLocks noGrp="1"/>
          </p:cNvSpPr>
          <p:nvPr>
            <p:ph type="pic" sz="quarter" idx="10"/>
          </p:nvPr>
        </p:nvSpPr>
        <p:spPr>
          <a:xfrm>
            <a:off x="2" y="2228163"/>
            <a:ext cx="6092191" cy="2991175"/>
          </a:xfrm>
          <a:prstGeom prst="rect">
            <a:avLst/>
          </a:prstGeom>
        </p:spPr>
        <p:txBody>
          <a:bodyPr/>
          <a:lstStyle/>
          <a:p>
            <a:r>
              <a:rPr lang="en-US"/>
              <a:t>Click icon to add picture</a:t>
            </a:r>
            <a:endParaRPr lang="id-ID"/>
          </a:p>
        </p:txBody>
      </p:sp>
    </p:spTree>
    <p:extLst>
      <p:ext uri="{BB962C8B-B14F-4D97-AF65-F5344CB8AC3E}">
        <p14:creationId xmlns:p14="http://schemas.microsoft.com/office/powerpoint/2010/main" val="1252703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9_Title Slide">
    <p:spTree>
      <p:nvGrpSpPr>
        <p:cNvPr id="1" name=""/>
        <p:cNvGrpSpPr/>
        <p:nvPr/>
      </p:nvGrpSpPr>
      <p:grpSpPr>
        <a:xfrm>
          <a:off x="0" y="0"/>
          <a:ext cx="0" cy="0"/>
          <a:chOff x="0" y="0"/>
          <a:chExt cx="0" cy="0"/>
        </a:xfrm>
      </p:grpSpPr>
      <p:sp>
        <p:nvSpPr>
          <p:cNvPr id="6" name="Picture Placeholder 3"/>
          <p:cNvSpPr>
            <a:spLocks noGrp="1"/>
          </p:cNvSpPr>
          <p:nvPr>
            <p:ph type="pic" sz="quarter" idx="12"/>
          </p:nvPr>
        </p:nvSpPr>
        <p:spPr>
          <a:xfrm>
            <a:off x="6096001" y="3"/>
            <a:ext cx="6096000" cy="5591908"/>
          </a:xfrm>
          <a:prstGeom prst="rect">
            <a:avLst/>
          </a:prstGeom>
        </p:spPr>
        <p:txBody>
          <a:bodyPr/>
          <a:lstStyle/>
          <a:p>
            <a:r>
              <a:rPr lang="en-US"/>
              <a:t>Click icon to add picture</a:t>
            </a:r>
            <a:endParaRPr lang="id-ID"/>
          </a:p>
        </p:txBody>
      </p:sp>
    </p:spTree>
    <p:extLst>
      <p:ext uri="{BB962C8B-B14F-4D97-AF65-F5344CB8AC3E}">
        <p14:creationId xmlns:p14="http://schemas.microsoft.com/office/powerpoint/2010/main" val="402255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hf hdr="0" dt="0"/>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648199" y="2819400"/>
            <a:ext cx="7223760" cy="990600"/>
          </a:xfrm>
          <a:prstGeom prst="rect">
            <a:avLst/>
          </a:prstGeom>
        </p:spPr>
        <p:txBody>
          <a:bodyPr lIns="0" tIns="0" rIns="0" bIns="0" anchor="b"/>
          <a:lstStyle>
            <a:lvl1pPr>
              <a:defRPr sz="4401" cap="none" baseline="0">
                <a:solidFill>
                  <a:schemeClr val="tx1"/>
                </a:solidFill>
              </a:defRPr>
            </a:lvl1pPr>
          </a:lstStyle>
          <a:p>
            <a:r>
              <a:rPr lang="es-ES"/>
              <a:t>Haga clic para modificar el estilo de título del patrón</a:t>
            </a:r>
            <a:endParaRPr lang="en-US"/>
          </a:p>
        </p:txBody>
      </p:sp>
      <p:sp>
        <p:nvSpPr>
          <p:cNvPr id="3" name="Subtitle 2"/>
          <p:cNvSpPr>
            <a:spLocks noGrp="1"/>
          </p:cNvSpPr>
          <p:nvPr>
            <p:ph type="subTitle" idx="1"/>
          </p:nvPr>
        </p:nvSpPr>
        <p:spPr>
          <a:xfrm>
            <a:off x="4648200" y="3909482"/>
            <a:ext cx="7223760" cy="433918"/>
          </a:xfrm>
          <a:prstGeom prst="rect">
            <a:avLst/>
          </a:prstGeom>
        </p:spPr>
        <p:txBody>
          <a:bodyPr lIns="0" tIns="0"/>
          <a:lstStyle>
            <a:lvl1pPr marL="0" indent="0" algn="l">
              <a:buNone/>
              <a:defRPr sz="2401">
                <a:solidFill>
                  <a:schemeClr val="bg1"/>
                </a:solidFill>
              </a:defRPr>
            </a:lvl1pPr>
            <a:lvl2pPr marL="609676" indent="0" algn="ctr">
              <a:buNone/>
              <a:defRPr>
                <a:solidFill>
                  <a:schemeClr val="tx1">
                    <a:tint val="75000"/>
                  </a:schemeClr>
                </a:solidFill>
              </a:defRPr>
            </a:lvl2pPr>
            <a:lvl3pPr marL="1219353" indent="0" algn="ctr">
              <a:buNone/>
              <a:defRPr>
                <a:solidFill>
                  <a:schemeClr val="tx1">
                    <a:tint val="75000"/>
                  </a:schemeClr>
                </a:solidFill>
              </a:defRPr>
            </a:lvl3pPr>
            <a:lvl4pPr marL="1829029" indent="0" algn="ctr">
              <a:buNone/>
              <a:defRPr>
                <a:solidFill>
                  <a:schemeClr val="tx1">
                    <a:tint val="75000"/>
                  </a:schemeClr>
                </a:solidFill>
              </a:defRPr>
            </a:lvl4pPr>
            <a:lvl5pPr marL="2438704" indent="0" algn="ctr">
              <a:buNone/>
              <a:defRPr>
                <a:solidFill>
                  <a:schemeClr val="tx1">
                    <a:tint val="75000"/>
                  </a:schemeClr>
                </a:solidFill>
              </a:defRPr>
            </a:lvl5pPr>
            <a:lvl6pPr marL="3048381" indent="0" algn="ctr">
              <a:buNone/>
              <a:defRPr>
                <a:solidFill>
                  <a:schemeClr val="tx1">
                    <a:tint val="75000"/>
                  </a:schemeClr>
                </a:solidFill>
              </a:defRPr>
            </a:lvl6pPr>
            <a:lvl7pPr marL="3658057" indent="0" algn="ctr">
              <a:buNone/>
              <a:defRPr>
                <a:solidFill>
                  <a:schemeClr val="tx1">
                    <a:tint val="75000"/>
                  </a:schemeClr>
                </a:solidFill>
              </a:defRPr>
            </a:lvl7pPr>
            <a:lvl8pPr marL="4267733" indent="0" algn="ctr">
              <a:buNone/>
              <a:defRPr>
                <a:solidFill>
                  <a:schemeClr val="tx1">
                    <a:tint val="75000"/>
                  </a:schemeClr>
                </a:solidFill>
              </a:defRPr>
            </a:lvl8pPr>
            <a:lvl9pPr marL="4877410" indent="0" algn="ctr">
              <a:buNone/>
              <a:defRPr>
                <a:solidFill>
                  <a:schemeClr val="tx1">
                    <a:tint val="75000"/>
                  </a:schemeClr>
                </a:solidFill>
              </a:defRPr>
            </a:lvl9pPr>
          </a:lstStyle>
          <a:p>
            <a:r>
              <a:rPr lang="es-ES"/>
              <a:t>Haga clic para modificar el estilo de subtítulo del patrón</a:t>
            </a:r>
            <a:endParaRPr lang="en-US"/>
          </a:p>
        </p:txBody>
      </p:sp>
      <p:cxnSp>
        <p:nvCxnSpPr>
          <p:cNvPr id="4" name="Straight Connector 3"/>
          <p:cNvCxnSpPr/>
          <p:nvPr userDrawn="1"/>
        </p:nvCxnSpPr>
        <p:spPr>
          <a:xfrm>
            <a:off x="4648480" y="3821641"/>
            <a:ext cx="722376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descr="Text&#10;&#10;Description automatically generated">
            <a:extLst>
              <a:ext uri="{FF2B5EF4-FFF2-40B4-BE49-F238E27FC236}">
                <a16:creationId xmlns:a16="http://schemas.microsoft.com/office/drawing/2014/main" id="{6DB1038D-317C-C112-3B59-7926F406893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3223" y="136525"/>
            <a:ext cx="3938777" cy="657776"/>
          </a:xfrm>
          <a:prstGeom prst="rect">
            <a:avLst/>
          </a:prstGeom>
        </p:spPr>
      </p:pic>
    </p:spTree>
    <p:extLst>
      <p:ext uri="{BB962C8B-B14F-4D97-AF65-F5344CB8AC3E}">
        <p14:creationId xmlns:p14="http://schemas.microsoft.com/office/powerpoint/2010/main" val="191480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al -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ACC69-DA2A-8840-971A-1F680F22BD79}"/>
              </a:ext>
            </a:extLst>
          </p:cNvPr>
          <p:cNvSpPr>
            <a:spLocks noGrp="1"/>
          </p:cNvSpPr>
          <p:nvPr>
            <p:ph type="title"/>
          </p:nvPr>
        </p:nvSpPr>
        <p:spPr>
          <a:xfrm>
            <a:off x="925284" y="553807"/>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BC23172-C1A0-DC48-B902-8F7AAF045756}"/>
              </a:ext>
            </a:extLst>
          </p:cNvPr>
          <p:cNvSpPr>
            <a:spLocks noGrp="1"/>
          </p:cNvSpPr>
          <p:nvPr>
            <p:ph idx="1"/>
          </p:nvPr>
        </p:nvSpPr>
        <p:spPr>
          <a:xfrm>
            <a:off x="925284" y="1825625"/>
            <a:ext cx="498203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0FFE13-7953-BA4A-B4C4-38A81D2C52F6}"/>
              </a:ext>
            </a:extLst>
          </p:cNvPr>
          <p:cNvSpPr>
            <a:spLocks noGrp="1"/>
          </p:cNvSpPr>
          <p:nvPr>
            <p:ph type="dt" sz="half" idx="10"/>
          </p:nvPr>
        </p:nvSpPr>
        <p:spPr/>
        <p:txBody>
          <a:bodyPr/>
          <a:lstStyle/>
          <a:p>
            <a:fld id="{E0AB49FC-EE39-194E-AD0E-8E6921FEDA79}" type="datetimeFigureOut">
              <a:rPr lang="en-US" smtClean="0"/>
              <a:pPr/>
              <a:t>6/6/2024</a:t>
            </a:fld>
            <a:endParaRPr lang="en-US"/>
          </a:p>
        </p:txBody>
      </p:sp>
      <p:sp>
        <p:nvSpPr>
          <p:cNvPr id="5" name="Footer Placeholder 4">
            <a:extLst>
              <a:ext uri="{FF2B5EF4-FFF2-40B4-BE49-F238E27FC236}">
                <a16:creationId xmlns:a16="http://schemas.microsoft.com/office/drawing/2014/main" id="{477D94D6-8847-1340-BECF-95006B88BB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C7DEF0-D404-3C45-A592-9BFC70C08A37}"/>
              </a:ext>
            </a:extLst>
          </p:cNvPr>
          <p:cNvSpPr>
            <a:spLocks noGrp="1"/>
          </p:cNvSpPr>
          <p:nvPr>
            <p:ph type="sldNum" sz="quarter" idx="12"/>
          </p:nvPr>
        </p:nvSpPr>
        <p:spPr/>
        <p:txBody>
          <a:bodyPr/>
          <a:lstStyle/>
          <a:p>
            <a:fld id="{7DCA3B56-ECA4-F246-9394-58426C04E9F5}" type="slidenum">
              <a:rPr lang="en-US" smtClean="0"/>
              <a:pPr/>
              <a:t>‹#›</a:t>
            </a:fld>
            <a:endParaRPr lang="en-US"/>
          </a:p>
        </p:txBody>
      </p:sp>
      <p:cxnSp>
        <p:nvCxnSpPr>
          <p:cNvPr id="10" name="Straight Connector 9">
            <a:extLst>
              <a:ext uri="{FF2B5EF4-FFF2-40B4-BE49-F238E27FC236}">
                <a16:creationId xmlns:a16="http://schemas.microsoft.com/office/drawing/2014/main" id="{14CCF8E5-BCB7-3743-BFF2-24F9E6F08237}"/>
              </a:ext>
            </a:extLst>
          </p:cNvPr>
          <p:cNvCxnSpPr/>
          <p:nvPr/>
        </p:nvCxnSpPr>
        <p:spPr>
          <a:xfrm>
            <a:off x="1051820" y="730975"/>
            <a:ext cx="943117"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0B0E9315-9A3F-BD4C-B9B2-BAFDF7F9ECCC}"/>
              </a:ext>
            </a:extLst>
          </p:cNvPr>
          <p:cNvSpPr>
            <a:spLocks noGrp="1"/>
          </p:cNvSpPr>
          <p:nvPr>
            <p:ph idx="13"/>
          </p:nvPr>
        </p:nvSpPr>
        <p:spPr>
          <a:xfrm>
            <a:off x="6284686" y="1825625"/>
            <a:ext cx="498203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descr="Text&#10;&#10;Description automatically generated">
            <a:extLst>
              <a:ext uri="{FF2B5EF4-FFF2-40B4-BE49-F238E27FC236}">
                <a16:creationId xmlns:a16="http://schemas.microsoft.com/office/drawing/2014/main" id="{63EE7864-98F2-92F9-65EE-957DA3843D0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3223" y="136525"/>
            <a:ext cx="3938777" cy="657776"/>
          </a:xfrm>
          <a:prstGeom prst="rect">
            <a:avLst/>
          </a:prstGeom>
        </p:spPr>
      </p:pic>
    </p:spTree>
    <p:extLst>
      <p:ext uri="{BB962C8B-B14F-4D97-AF65-F5344CB8AC3E}">
        <p14:creationId xmlns:p14="http://schemas.microsoft.com/office/powerpoint/2010/main" val="185742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op Bar">
    <p:spTree>
      <p:nvGrpSpPr>
        <p:cNvPr id="1" name=""/>
        <p:cNvGrpSpPr/>
        <p:nvPr/>
      </p:nvGrpSpPr>
      <p:grpSpPr>
        <a:xfrm>
          <a:off x="0" y="0"/>
          <a:ext cx="0" cy="0"/>
          <a:chOff x="0" y="0"/>
          <a:chExt cx="0" cy="0"/>
        </a:xfrm>
      </p:grpSpPr>
      <p:sp>
        <p:nvSpPr>
          <p:cNvPr id="2" name="Rectangle 1"/>
          <p:cNvSpPr/>
          <p:nvPr/>
        </p:nvSpPr>
        <p:spPr>
          <a:xfrm>
            <a:off x="0" y="0"/>
            <a:ext cx="121920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1"/>
          </a:p>
        </p:txBody>
      </p:sp>
      <p:sp>
        <p:nvSpPr>
          <p:cNvPr id="5" name="Rectangle 4">
            <a:extLst>
              <a:ext uri="{FF2B5EF4-FFF2-40B4-BE49-F238E27FC236}">
                <a16:creationId xmlns:a16="http://schemas.microsoft.com/office/drawing/2014/main" id="{1A5C0783-18D0-0349-AB71-670B289DCBD0}"/>
              </a:ext>
            </a:extLst>
          </p:cNvPr>
          <p:cNvSpPr/>
          <p:nvPr/>
        </p:nvSpPr>
        <p:spPr>
          <a:xfrm>
            <a:off x="0" y="2286000"/>
            <a:ext cx="12192000" cy="45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1"/>
          </a:p>
        </p:txBody>
      </p:sp>
      <p:sp>
        <p:nvSpPr>
          <p:cNvPr id="6" name="Date Placeholder 3">
            <a:extLst>
              <a:ext uri="{FF2B5EF4-FFF2-40B4-BE49-F238E27FC236}">
                <a16:creationId xmlns:a16="http://schemas.microsoft.com/office/drawing/2014/main" id="{3C069062-4F71-0944-826C-6E856E4FBDFE}"/>
              </a:ext>
            </a:extLst>
          </p:cNvPr>
          <p:cNvSpPr>
            <a:spLocks noGrp="1"/>
          </p:cNvSpPr>
          <p:nvPr>
            <p:ph type="dt" sz="half" idx="10"/>
          </p:nvPr>
        </p:nvSpPr>
        <p:spPr>
          <a:xfrm>
            <a:off x="838200" y="6356350"/>
            <a:ext cx="2743200" cy="365125"/>
          </a:xfrm>
        </p:spPr>
        <p:txBody>
          <a:bodyPr/>
          <a:lstStyle/>
          <a:p>
            <a:fld id="{E0AB49FC-EE39-194E-AD0E-8E6921FEDA79}" type="datetimeFigureOut">
              <a:rPr lang="en-US" smtClean="0"/>
              <a:pPr/>
              <a:t>6/6/2024</a:t>
            </a:fld>
            <a:endParaRPr lang="en-US"/>
          </a:p>
        </p:txBody>
      </p:sp>
      <p:sp>
        <p:nvSpPr>
          <p:cNvPr id="7" name="Footer Placeholder 4">
            <a:extLst>
              <a:ext uri="{FF2B5EF4-FFF2-40B4-BE49-F238E27FC236}">
                <a16:creationId xmlns:a16="http://schemas.microsoft.com/office/drawing/2014/main" id="{449805C7-FCDD-7548-8E48-2AB7AFF3971E}"/>
              </a:ext>
            </a:extLst>
          </p:cNvPr>
          <p:cNvSpPr>
            <a:spLocks noGrp="1"/>
          </p:cNvSpPr>
          <p:nvPr>
            <p:ph type="ftr" sz="quarter" idx="11"/>
          </p:nvPr>
        </p:nvSpPr>
        <p:spPr>
          <a:xfrm>
            <a:off x="4038600" y="6356350"/>
            <a:ext cx="4114800" cy="365125"/>
          </a:xfrm>
        </p:spPr>
        <p:txBody>
          <a:bodyPr/>
          <a:lstStyle/>
          <a:p>
            <a:endParaRPr lang="en-US"/>
          </a:p>
        </p:txBody>
      </p:sp>
      <p:sp>
        <p:nvSpPr>
          <p:cNvPr id="8" name="Slide Number Placeholder 5">
            <a:extLst>
              <a:ext uri="{FF2B5EF4-FFF2-40B4-BE49-F238E27FC236}">
                <a16:creationId xmlns:a16="http://schemas.microsoft.com/office/drawing/2014/main" id="{DD81746B-23B1-6D45-BAF7-8D61830D17B3}"/>
              </a:ext>
            </a:extLst>
          </p:cNvPr>
          <p:cNvSpPr>
            <a:spLocks noGrp="1"/>
          </p:cNvSpPr>
          <p:nvPr>
            <p:ph type="sldNum" sz="quarter" idx="12"/>
          </p:nvPr>
        </p:nvSpPr>
        <p:spPr>
          <a:xfrm>
            <a:off x="8610600" y="6356350"/>
            <a:ext cx="2743200" cy="365125"/>
          </a:xfrm>
        </p:spPr>
        <p:txBody>
          <a:bodyPr/>
          <a:lstStyle/>
          <a:p>
            <a:fld id="{7DCA3B56-ECA4-F246-9394-58426C04E9F5}" type="slidenum">
              <a:rPr lang="en-US" smtClean="0"/>
              <a:pPr/>
              <a:t>‹#›</a:t>
            </a:fld>
            <a:endParaRPr lang="en-US"/>
          </a:p>
        </p:txBody>
      </p:sp>
      <p:pic>
        <p:nvPicPr>
          <p:cNvPr id="9" name="Picture 8" descr="Text&#10;&#10;Description automatically generated">
            <a:extLst>
              <a:ext uri="{FF2B5EF4-FFF2-40B4-BE49-F238E27FC236}">
                <a16:creationId xmlns:a16="http://schemas.microsoft.com/office/drawing/2014/main" id="{CD4F115A-A9AB-EE82-FD3F-0CB4E33CF4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3223" y="136525"/>
            <a:ext cx="3938777" cy="657776"/>
          </a:xfrm>
          <a:prstGeom prst="rect">
            <a:avLst/>
          </a:prstGeom>
        </p:spPr>
      </p:pic>
    </p:spTree>
    <p:extLst>
      <p:ext uri="{BB962C8B-B14F-4D97-AF65-F5344CB8AC3E}">
        <p14:creationId xmlns:p14="http://schemas.microsoft.com/office/powerpoint/2010/main" val="4002962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White - Standard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EF02B22-4D38-294A-8E24-C8E34B8A7457}"/>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1"/>
          </a:p>
        </p:txBody>
      </p:sp>
      <p:sp>
        <p:nvSpPr>
          <p:cNvPr id="4" name="Date Placeholder 3">
            <a:extLst>
              <a:ext uri="{FF2B5EF4-FFF2-40B4-BE49-F238E27FC236}">
                <a16:creationId xmlns:a16="http://schemas.microsoft.com/office/drawing/2014/main" id="{D5E36459-6500-F74A-A031-3A47510D72DA}"/>
              </a:ext>
            </a:extLst>
          </p:cNvPr>
          <p:cNvSpPr>
            <a:spLocks noGrp="1"/>
          </p:cNvSpPr>
          <p:nvPr>
            <p:ph type="dt" sz="half" idx="10"/>
          </p:nvPr>
        </p:nvSpPr>
        <p:spPr/>
        <p:txBody>
          <a:bodyPr/>
          <a:lstStyle/>
          <a:p>
            <a:fld id="{E0AB49FC-EE39-194E-AD0E-8E6921FEDA79}" type="datetimeFigureOut">
              <a:rPr lang="en-US" smtClean="0"/>
              <a:pPr/>
              <a:t>6/6/2024</a:t>
            </a:fld>
            <a:endParaRPr lang="en-US"/>
          </a:p>
        </p:txBody>
      </p:sp>
      <p:sp>
        <p:nvSpPr>
          <p:cNvPr id="5" name="Footer Placeholder 4">
            <a:extLst>
              <a:ext uri="{FF2B5EF4-FFF2-40B4-BE49-F238E27FC236}">
                <a16:creationId xmlns:a16="http://schemas.microsoft.com/office/drawing/2014/main" id="{54B747A9-2438-954B-B26D-E4257248C1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50D4EC-D5FA-934A-97A0-7995AB9701DB}"/>
              </a:ext>
            </a:extLst>
          </p:cNvPr>
          <p:cNvSpPr>
            <a:spLocks noGrp="1"/>
          </p:cNvSpPr>
          <p:nvPr>
            <p:ph type="sldNum" sz="quarter" idx="12"/>
          </p:nvPr>
        </p:nvSpPr>
        <p:spPr/>
        <p:txBody>
          <a:bodyPr/>
          <a:lstStyle/>
          <a:p>
            <a:fld id="{7DCA3B56-ECA4-F246-9394-58426C04E9F5}" type="slidenum">
              <a:rPr lang="en-US" smtClean="0"/>
              <a:pPr/>
              <a:t>‹#›</a:t>
            </a:fld>
            <a:endParaRPr lang="en-US"/>
          </a:p>
        </p:txBody>
      </p:sp>
      <p:sp>
        <p:nvSpPr>
          <p:cNvPr id="9" name="Title 1">
            <a:extLst>
              <a:ext uri="{FF2B5EF4-FFF2-40B4-BE49-F238E27FC236}">
                <a16:creationId xmlns:a16="http://schemas.microsoft.com/office/drawing/2014/main" id="{1F57ABE5-AF3B-EF4F-BB11-B79EA884303D}"/>
              </a:ext>
            </a:extLst>
          </p:cNvPr>
          <p:cNvSpPr>
            <a:spLocks noGrp="1"/>
          </p:cNvSpPr>
          <p:nvPr>
            <p:ph type="title"/>
          </p:nvPr>
        </p:nvSpPr>
        <p:spPr>
          <a:xfrm>
            <a:off x="925284" y="553807"/>
            <a:ext cx="10515600" cy="1325563"/>
          </a:xfrm>
          <a:prstGeom prst="rect">
            <a:avLst/>
          </a:prstGeom>
        </p:spPr>
        <p:txBody>
          <a:bodyPr/>
          <a:lstStyle>
            <a:lvl1pPr>
              <a:defRPr baseline="0">
                <a:solidFill>
                  <a:schemeClr val="accent1"/>
                </a:solidFill>
              </a:defRPr>
            </a:lvl1pPr>
          </a:lstStyle>
          <a:p>
            <a:r>
              <a:rPr lang="en-US"/>
              <a:t>Click to edit Master title style</a:t>
            </a:r>
          </a:p>
        </p:txBody>
      </p:sp>
      <p:sp>
        <p:nvSpPr>
          <p:cNvPr id="10" name="Content Placeholder 2">
            <a:extLst>
              <a:ext uri="{FF2B5EF4-FFF2-40B4-BE49-F238E27FC236}">
                <a16:creationId xmlns:a16="http://schemas.microsoft.com/office/drawing/2014/main" id="{D1DB7C6F-7F97-0B43-9321-8B71A45E36C2}"/>
              </a:ext>
            </a:extLst>
          </p:cNvPr>
          <p:cNvSpPr>
            <a:spLocks noGrp="1"/>
          </p:cNvSpPr>
          <p:nvPr>
            <p:ph idx="1"/>
          </p:nvPr>
        </p:nvSpPr>
        <p:spPr>
          <a:xfrm>
            <a:off x="925284" y="1825625"/>
            <a:ext cx="10428516" cy="4351338"/>
          </a:xfrm>
          <a:prstGeom prst="rect">
            <a:avLst/>
          </a:prstGeom>
        </p:spPr>
        <p:txBody>
          <a:bodyPr/>
          <a:lstStyle>
            <a:lvl1pPr>
              <a:defRPr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1916DFFC-4F22-D043-9E29-352B0592A660}"/>
              </a:ext>
            </a:extLst>
          </p:cNvPr>
          <p:cNvCxnSpPr/>
          <p:nvPr/>
        </p:nvCxnSpPr>
        <p:spPr>
          <a:xfrm>
            <a:off x="1051820" y="730975"/>
            <a:ext cx="943117"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descr="Text&#10;&#10;Description automatically generated">
            <a:extLst>
              <a:ext uri="{FF2B5EF4-FFF2-40B4-BE49-F238E27FC236}">
                <a16:creationId xmlns:a16="http://schemas.microsoft.com/office/drawing/2014/main" id="{48B145F1-8C99-B8AD-2B0A-4EA4437BD4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3600" y="221465"/>
            <a:ext cx="3938400" cy="657713"/>
          </a:xfrm>
          <a:prstGeom prst="rect">
            <a:avLst/>
          </a:prstGeom>
        </p:spPr>
      </p:pic>
    </p:spTree>
    <p:extLst>
      <p:ext uri="{BB962C8B-B14F-4D97-AF65-F5344CB8AC3E}">
        <p14:creationId xmlns:p14="http://schemas.microsoft.com/office/powerpoint/2010/main" val="154064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 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219B52B-89C0-9749-9A91-96441FB38444}"/>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1"/>
          </a:p>
        </p:txBody>
      </p:sp>
      <p:sp>
        <p:nvSpPr>
          <p:cNvPr id="2" name="Title 1">
            <a:extLst>
              <a:ext uri="{FF2B5EF4-FFF2-40B4-BE49-F238E27FC236}">
                <a16:creationId xmlns:a16="http://schemas.microsoft.com/office/drawing/2014/main" id="{741ACC69-DA2A-8840-971A-1F680F22BD79}"/>
              </a:ext>
            </a:extLst>
          </p:cNvPr>
          <p:cNvSpPr>
            <a:spLocks noGrp="1"/>
          </p:cNvSpPr>
          <p:nvPr>
            <p:ph type="title"/>
          </p:nvPr>
        </p:nvSpPr>
        <p:spPr>
          <a:xfrm>
            <a:off x="925284" y="553807"/>
            <a:ext cx="10515600" cy="1325563"/>
          </a:xfrm>
          <a:prstGeom prst="rect">
            <a:avLst/>
          </a:prstGeom>
        </p:spPr>
        <p:txBody>
          <a:bodyPr/>
          <a:lstStyle>
            <a:lvl1pPr>
              <a:defRPr baseline="0">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EBC23172-C1A0-DC48-B902-8F7AAF045756}"/>
              </a:ext>
            </a:extLst>
          </p:cNvPr>
          <p:cNvSpPr>
            <a:spLocks noGrp="1"/>
          </p:cNvSpPr>
          <p:nvPr>
            <p:ph idx="1"/>
          </p:nvPr>
        </p:nvSpPr>
        <p:spPr>
          <a:xfrm>
            <a:off x="925284" y="1825625"/>
            <a:ext cx="4982030" cy="4351338"/>
          </a:xfrm>
          <a:prstGeom prst="rect">
            <a:avLst/>
          </a:prstGeom>
        </p:spPr>
        <p:txBody>
          <a:bodyPr/>
          <a:lstStyle>
            <a:lvl1pPr>
              <a:defRPr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0FFE13-7953-BA4A-B4C4-38A81D2C52F6}"/>
              </a:ext>
            </a:extLst>
          </p:cNvPr>
          <p:cNvSpPr>
            <a:spLocks noGrp="1"/>
          </p:cNvSpPr>
          <p:nvPr>
            <p:ph type="dt" sz="half" idx="10"/>
          </p:nvPr>
        </p:nvSpPr>
        <p:spPr/>
        <p:txBody>
          <a:bodyPr/>
          <a:lstStyle/>
          <a:p>
            <a:fld id="{E0AB49FC-EE39-194E-AD0E-8E6921FEDA79}" type="datetimeFigureOut">
              <a:rPr lang="en-US" smtClean="0"/>
              <a:pPr/>
              <a:t>6/6/2024</a:t>
            </a:fld>
            <a:endParaRPr lang="en-US"/>
          </a:p>
        </p:txBody>
      </p:sp>
      <p:sp>
        <p:nvSpPr>
          <p:cNvPr id="5" name="Footer Placeholder 4">
            <a:extLst>
              <a:ext uri="{FF2B5EF4-FFF2-40B4-BE49-F238E27FC236}">
                <a16:creationId xmlns:a16="http://schemas.microsoft.com/office/drawing/2014/main" id="{477D94D6-8847-1340-BECF-95006B88BB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C7DEF0-D404-3C45-A592-9BFC70C08A37}"/>
              </a:ext>
            </a:extLst>
          </p:cNvPr>
          <p:cNvSpPr>
            <a:spLocks noGrp="1"/>
          </p:cNvSpPr>
          <p:nvPr>
            <p:ph type="sldNum" sz="quarter" idx="12"/>
          </p:nvPr>
        </p:nvSpPr>
        <p:spPr/>
        <p:txBody>
          <a:bodyPr/>
          <a:lstStyle/>
          <a:p>
            <a:fld id="{7DCA3B56-ECA4-F246-9394-58426C04E9F5}" type="slidenum">
              <a:rPr lang="en-US" smtClean="0"/>
              <a:pPr/>
              <a:t>‹#›</a:t>
            </a:fld>
            <a:endParaRPr lang="en-US"/>
          </a:p>
        </p:txBody>
      </p:sp>
      <p:cxnSp>
        <p:nvCxnSpPr>
          <p:cNvPr id="10" name="Straight Connector 9">
            <a:extLst>
              <a:ext uri="{FF2B5EF4-FFF2-40B4-BE49-F238E27FC236}">
                <a16:creationId xmlns:a16="http://schemas.microsoft.com/office/drawing/2014/main" id="{14CCF8E5-BCB7-3743-BFF2-24F9E6F08237}"/>
              </a:ext>
            </a:extLst>
          </p:cNvPr>
          <p:cNvCxnSpPr/>
          <p:nvPr/>
        </p:nvCxnSpPr>
        <p:spPr>
          <a:xfrm>
            <a:off x="1051820" y="730975"/>
            <a:ext cx="943117"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0B0E9315-9A3F-BD4C-B9B2-BAFDF7F9ECCC}"/>
              </a:ext>
            </a:extLst>
          </p:cNvPr>
          <p:cNvSpPr>
            <a:spLocks noGrp="1"/>
          </p:cNvSpPr>
          <p:nvPr>
            <p:ph idx="13"/>
          </p:nvPr>
        </p:nvSpPr>
        <p:spPr>
          <a:xfrm>
            <a:off x="6284686" y="1825625"/>
            <a:ext cx="4982030" cy="4351338"/>
          </a:xfrm>
          <a:prstGeom prst="rect">
            <a:avLst/>
          </a:prstGeom>
        </p:spPr>
        <p:txBody>
          <a:bodyPr/>
          <a:lstStyle>
            <a:lvl1pPr>
              <a:defRPr baseline="0">
                <a:solidFill>
                  <a:schemeClr val="bg1"/>
                </a:solidFill>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Text&#10;&#10;Description automatically generated">
            <a:extLst>
              <a:ext uri="{FF2B5EF4-FFF2-40B4-BE49-F238E27FC236}">
                <a16:creationId xmlns:a16="http://schemas.microsoft.com/office/drawing/2014/main" id="{28C229A1-4BDA-F08A-1353-4ABE9A666E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3600" y="221465"/>
            <a:ext cx="3938400" cy="657713"/>
          </a:xfrm>
          <a:prstGeom prst="rect">
            <a:avLst/>
          </a:prstGeom>
        </p:spPr>
      </p:pic>
    </p:spTree>
    <p:extLst>
      <p:ext uri="{BB962C8B-B14F-4D97-AF65-F5344CB8AC3E}">
        <p14:creationId xmlns:p14="http://schemas.microsoft.com/office/powerpoint/2010/main" val="119187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eal with Logo">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071B4D-05CF-8744-B3E4-AD937A363CF5}"/>
              </a:ext>
            </a:extLst>
          </p:cNvPr>
          <p:cNvSpPr>
            <a:spLocks noGrp="1"/>
          </p:cNvSpPr>
          <p:nvPr>
            <p:ph type="dt" sz="half" idx="10"/>
          </p:nvPr>
        </p:nvSpPr>
        <p:spPr/>
        <p:txBody>
          <a:bodyPr/>
          <a:lstStyle/>
          <a:p>
            <a:fld id="{E0AB49FC-EE39-194E-AD0E-8E6921FEDA79}" type="datetimeFigureOut">
              <a:rPr lang="en-US" smtClean="0"/>
              <a:pPr/>
              <a:t>6/6/2024</a:t>
            </a:fld>
            <a:endParaRPr lang="en-US"/>
          </a:p>
        </p:txBody>
      </p:sp>
      <p:sp>
        <p:nvSpPr>
          <p:cNvPr id="3" name="Footer Placeholder 2">
            <a:extLst>
              <a:ext uri="{FF2B5EF4-FFF2-40B4-BE49-F238E27FC236}">
                <a16:creationId xmlns:a16="http://schemas.microsoft.com/office/drawing/2014/main" id="{01F04DF0-417E-9940-838B-373E254724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6E1335-9E89-6940-A650-7A2852AC9CBF}"/>
              </a:ext>
            </a:extLst>
          </p:cNvPr>
          <p:cNvSpPr>
            <a:spLocks noGrp="1"/>
          </p:cNvSpPr>
          <p:nvPr>
            <p:ph type="sldNum" sz="quarter" idx="12"/>
          </p:nvPr>
        </p:nvSpPr>
        <p:spPr/>
        <p:txBody>
          <a:bodyPr/>
          <a:lstStyle/>
          <a:p>
            <a:fld id="{7DCA3B56-ECA4-F246-9394-58426C04E9F5}" type="slidenum">
              <a:rPr lang="en-US" smtClean="0"/>
              <a:pPr/>
              <a:t>‹#›</a:t>
            </a:fld>
            <a:endParaRPr lang="en-US"/>
          </a:p>
        </p:txBody>
      </p:sp>
      <p:pic>
        <p:nvPicPr>
          <p:cNvPr id="7" name="Picture 6" descr="Text&#10;&#10;Description automatically generated">
            <a:extLst>
              <a:ext uri="{FF2B5EF4-FFF2-40B4-BE49-F238E27FC236}">
                <a16:creationId xmlns:a16="http://schemas.microsoft.com/office/drawing/2014/main" id="{474C86E3-AF37-7C57-92B2-55C9F2E702D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3223" y="136525"/>
            <a:ext cx="3938777" cy="657776"/>
          </a:xfrm>
          <a:prstGeom prst="rect">
            <a:avLst/>
          </a:prstGeom>
        </p:spPr>
      </p:pic>
    </p:spTree>
    <p:extLst>
      <p:ext uri="{BB962C8B-B14F-4D97-AF65-F5344CB8AC3E}">
        <p14:creationId xmlns:p14="http://schemas.microsoft.com/office/powerpoint/2010/main" val="3628357993"/>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White with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5F2531E-2543-FE44-9E3D-ECDC6E1E5B8C}"/>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1"/>
          </a:p>
        </p:txBody>
      </p:sp>
      <p:sp>
        <p:nvSpPr>
          <p:cNvPr id="2" name="Date Placeholder 1">
            <a:extLst>
              <a:ext uri="{FF2B5EF4-FFF2-40B4-BE49-F238E27FC236}">
                <a16:creationId xmlns:a16="http://schemas.microsoft.com/office/drawing/2014/main" id="{35071B4D-05CF-8744-B3E4-AD937A363CF5}"/>
              </a:ext>
            </a:extLst>
          </p:cNvPr>
          <p:cNvSpPr>
            <a:spLocks noGrp="1"/>
          </p:cNvSpPr>
          <p:nvPr>
            <p:ph type="dt" sz="half" idx="10"/>
          </p:nvPr>
        </p:nvSpPr>
        <p:spPr/>
        <p:txBody>
          <a:bodyPr/>
          <a:lstStyle/>
          <a:p>
            <a:fld id="{E0AB49FC-EE39-194E-AD0E-8E6921FEDA79}" type="datetimeFigureOut">
              <a:rPr lang="en-US" smtClean="0"/>
              <a:pPr/>
              <a:t>6/6/2024</a:t>
            </a:fld>
            <a:endParaRPr lang="en-US"/>
          </a:p>
        </p:txBody>
      </p:sp>
      <p:sp>
        <p:nvSpPr>
          <p:cNvPr id="3" name="Footer Placeholder 2">
            <a:extLst>
              <a:ext uri="{FF2B5EF4-FFF2-40B4-BE49-F238E27FC236}">
                <a16:creationId xmlns:a16="http://schemas.microsoft.com/office/drawing/2014/main" id="{01F04DF0-417E-9940-838B-373E254724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6E1335-9E89-6940-A650-7A2852AC9CBF}"/>
              </a:ext>
            </a:extLst>
          </p:cNvPr>
          <p:cNvSpPr>
            <a:spLocks noGrp="1"/>
          </p:cNvSpPr>
          <p:nvPr>
            <p:ph type="sldNum" sz="quarter" idx="12"/>
          </p:nvPr>
        </p:nvSpPr>
        <p:spPr/>
        <p:txBody>
          <a:bodyPr/>
          <a:lstStyle/>
          <a:p>
            <a:fld id="{7DCA3B56-ECA4-F246-9394-58426C04E9F5}" type="slidenum">
              <a:rPr lang="en-US" smtClean="0"/>
              <a:pPr/>
              <a:t>‹#›</a:t>
            </a:fld>
            <a:endParaRPr lang="en-US"/>
          </a:p>
        </p:txBody>
      </p:sp>
      <p:pic>
        <p:nvPicPr>
          <p:cNvPr id="7" name="Picture 6" descr="Text&#10;&#10;Description automatically generated">
            <a:extLst>
              <a:ext uri="{FF2B5EF4-FFF2-40B4-BE49-F238E27FC236}">
                <a16:creationId xmlns:a16="http://schemas.microsoft.com/office/drawing/2014/main" id="{760F1C4C-CF5E-6A55-EC42-CBDAAF67F4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3600" y="221465"/>
            <a:ext cx="3938400" cy="657713"/>
          </a:xfrm>
          <a:prstGeom prst="rect">
            <a:avLst/>
          </a:prstGeom>
        </p:spPr>
      </p:pic>
    </p:spTree>
    <p:extLst>
      <p:ext uri="{BB962C8B-B14F-4D97-AF65-F5344CB8AC3E}">
        <p14:creationId xmlns:p14="http://schemas.microsoft.com/office/powerpoint/2010/main" val="115365722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cSld name="Image Only - Teal Bkgrd">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a:prstGeom prst="rect">
            <a:avLst/>
          </a:prstGeom>
        </p:spPr>
        <p:txBody>
          <a:bodyPr/>
          <a:lstStyle/>
          <a:p>
            <a:r>
              <a:rPr lang="en-US"/>
              <a:t>Click icon to add picture</a:t>
            </a:r>
            <a:endParaRPr lang="id-ID"/>
          </a:p>
        </p:txBody>
      </p:sp>
    </p:spTree>
    <p:extLst>
      <p:ext uri="{BB962C8B-B14F-4D97-AF65-F5344CB8AC3E}">
        <p14:creationId xmlns:p14="http://schemas.microsoft.com/office/powerpoint/2010/main" val="22600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 Only - White Bkgr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789E746-CA58-7241-B348-299A8B80945D}"/>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46C375A3-6754-A643-BE7D-1492105DD237}"/>
              </a:ext>
            </a:extLst>
          </p:cNvPr>
          <p:cNvSpPr>
            <a:spLocks noGrp="1"/>
          </p:cNvSpPr>
          <p:nvPr>
            <p:ph type="pic" sz="quarter" idx="10"/>
          </p:nvPr>
        </p:nvSpPr>
        <p:spPr>
          <a:xfrm>
            <a:off x="0" y="0"/>
            <a:ext cx="12192000" cy="6858000"/>
          </a:xfrm>
          <a:prstGeom prst="rect">
            <a:avLst/>
          </a:prstGeom>
        </p:spPr>
        <p:txBody>
          <a:bodyPr/>
          <a:lstStyle/>
          <a:p>
            <a:r>
              <a:rPr lang="en-US"/>
              <a:t>Click icon to add picture</a:t>
            </a:r>
            <a:endParaRPr lang="id-ID"/>
          </a:p>
        </p:txBody>
      </p:sp>
    </p:spTree>
    <p:extLst>
      <p:ext uri="{BB962C8B-B14F-4D97-AF65-F5344CB8AC3E}">
        <p14:creationId xmlns:p14="http://schemas.microsoft.com/office/powerpoint/2010/main" val="135548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F33515-0D52-DE4A-8DEC-EE5C7E123FE3}"/>
              </a:ext>
            </a:extLst>
          </p:cNvPr>
          <p:cNvSpPr>
            <a:spLocks noGrp="1"/>
          </p:cNvSpPr>
          <p:nvPr>
            <p:ph type="title"/>
          </p:nvPr>
        </p:nvSpPr>
        <p:spPr>
          <a:xfrm>
            <a:off x="957942" y="365125"/>
            <a:ext cx="10395858"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5EEAE7-999B-454D-A099-6A62C95216C6}"/>
              </a:ext>
            </a:extLst>
          </p:cNvPr>
          <p:cNvSpPr>
            <a:spLocks noGrp="1"/>
          </p:cNvSpPr>
          <p:nvPr>
            <p:ph type="body" idx="1"/>
          </p:nvPr>
        </p:nvSpPr>
        <p:spPr>
          <a:xfrm>
            <a:off x="957942" y="1825625"/>
            <a:ext cx="1039585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E4EA12-ED44-C241-BB32-611F1AB5CE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B49FC-EE39-194E-AD0E-8E6921FEDA79}" type="datetimeFigureOut">
              <a:rPr lang="en-US" smtClean="0"/>
              <a:pPr/>
              <a:t>6/6/2024</a:t>
            </a:fld>
            <a:endParaRPr lang="en-US"/>
          </a:p>
        </p:txBody>
      </p:sp>
      <p:sp>
        <p:nvSpPr>
          <p:cNvPr id="5" name="Footer Placeholder 4">
            <a:extLst>
              <a:ext uri="{FF2B5EF4-FFF2-40B4-BE49-F238E27FC236}">
                <a16:creationId xmlns:a16="http://schemas.microsoft.com/office/drawing/2014/main" id="{19790AB7-7E0B-C946-825C-51442F4C01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358575-E8B4-944D-A323-71CA59F57E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A3B56-ECA4-F246-9394-58426C04E9F5}" type="slidenum">
              <a:rPr lang="en-US" smtClean="0"/>
              <a:pPr/>
              <a:t>‹#›</a:t>
            </a:fld>
            <a:endParaRPr lang="en-US"/>
          </a:p>
        </p:txBody>
      </p:sp>
    </p:spTree>
    <p:extLst>
      <p:ext uri="{BB962C8B-B14F-4D97-AF65-F5344CB8AC3E}">
        <p14:creationId xmlns:p14="http://schemas.microsoft.com/office/powerpoint/2010/main" val="1303275681"/>
      </p:ext>
    </p:extLst>
  </p:cSld>
  <p:clrMap bg1="dk1" tx1="lt1" bg2="dk2" tx2="lt2" accent1="accent1" accent2="accent2" accent3="accent3" accent4="accent4" accent5="accent5" accent6="accent6" hlink="hlink" folHlink="folHlink"/>
  <p:sldLayoutIdLst>
    <p:sldLayoutId id="2147483945" r:id="rId1"/>
    <p:sldLayoutId id="2147483946" r:id="rId2"/>
    <p:sldLayoutId id="2147483947" r:id="rId3"/>
    <p:sldLayoutId id="2147483948" r:id="rId4"/>
    <p:sldLayoutId id="2147483949" r:id="rId5"/>
    <p:sldLayoutId id="2147483950" r:id="rId6"/>
    <p:sldLayoutId id="2147483951" r:id="rId7"/>
    <p:sldLayoutId id="2147483952" r:id="rId8"/>
    <p:sldLayoutId id="2147483953" r:id="rId9"/>
    <p:sldLayoutId id="2147483954" r:id="rId10"/>
    <p:sldLayoutId id="2147483955" r:id="rId11"/>
    <p:sldLayoutId id="2147483956" r:id="rId12"/>
    <p:sldLayoutId id="2147483957" r:id="rId13"/>
    <p:sldLayoutId id="2147483958" r:id="rId14"/>
  </p:sldLayoutIdLst>
  <p:hf hdr="0" dt="0"/>
  <p:txStyles>
    <p:titleStyle>
      <a:lvl1pPr algn="l" defTabSz="914400" rtl="0" eaLnBrk="1" latinLnBrk="0" hangingPunct="1">
        <a:lnSpc>
          <a:spcPct val="90000"/>
        </a:lnSpc>
        <a:spcBef>
          <a:spcPct val="0"/>
        </a:spcBef>
        <a:buNone/>
        <a:defRPr sz="3200" b="1" i="0" kern="120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mailto:AdvancedServicesPMO@tdsynnex.com"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docs.aws.amazon.com/application-discovery/latest/userguide/agentless-collector-gs-prerequisites.html#agentless-collector-gs-prerequisites-firewall" TargetMode="External"/><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docs.aws.amazon.com/mgn/latest/ug/Supported-Operating-Systems.html" TargetMode="External"/><Relationship Id="rId2" Type="http://schemas.openxmlformats.org/officeDocument/2006/relationships/image" Target="../media/image4.emf"/><Relationship Id="rId1" Type="http://schemas.openxmlformats.org/officeDocument/2006/relationships/slideLayout" Target="../slideLayouts/slideLayout7.xml"/><Relationship Id="rId5" Type="http://schemas.openxmlformats.org/officeDocument/2006/relationships/hyperlink" Target="https://docs.aws.amazon.com/mgn/latest/ug/Network-Requirements.html" TargetMode="External"/><Relationship Id="rId4" Type="http://schemas.openxmlformats.org/officeDocument/2006/relationships/hyperlink" Target="https://arsenal-discovery.eu-central-1.amazonaws.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0" y="2819400"/>
            <a:ext cx="7322820" cy="990600"/>
          </a:xfrm>
        </p:spPr>
        <p:txBody>
          <a:bodyPr>
            <a:normAutofit/>
          </a:bodyPr>
          <a:lstStyle/>
          <a:p>
            <a:r>
              <a:rPr lang="en-GB"/>
              <a:t>Cloud Migration</a:t>
            </a:r>
            <a:endParaRPr lang="en-GB" sz="1800"/>
          </a:p>
        </p:txBody>
      </p:sp>
      <p:sp>
        <p:nvSpPr>
          <p:cNvPr id="3" name="Subtitle 2"/>
          <p:cNvSpPr>
            <a:spLocks noGrp="1"/>
          </p:cNvSpPr>
          <p:nvPr>
            <p:ph type="subTitle" idx="1"/>
          </p:nvPr>
        </p:nvSpPr>
        <p:spPr/>
        <p:txBody>
          <a:bodyPr/>
          <a:lstStyle/>
          <a:p>
            <a:r>
              <a:rPr lang="en-GB">
                <a:solidFill>
                  <a:schemeClr val="tx1"/>
                </a:solidFill>
              </a:rPr>
              <a:t>Onboarding Meeting</a:t>
            </a:r>
          </a:p>
        </p:txBody>
      </p:sp>
    </p:spTree>
    <p:extLst>
      <p:ext uri="{BB962C8B-B14F-4D97-AF65-F5344CB8AC3E}">
        <p14:creationId xmlns:p14="http://schemas.microsoft.com/office/powerpoint/2010/main" val="1967201492"/>
      </p:ext>
    </p:extLst>
  </p:cSld>
  <p:clrMapOvr>
    <a:masterClrMapping/>
  </p:clrMapOvr>
  <mc:AlternateContent xmlns:mc="http://schemas.openxmlformats.org/markup-compatibility/2006" xmlns:p14="http://schemas.microsoft.com/office/powerpoint/2010/main">
    <mc:Choice Requires="p14">
      <p:transition spd="slow" p14:dur="2000" advTm="10130"/>
    </mc:Choice>
    <mc:Fallback xmlns="">
      <p:transition spd="slow" advTm="1013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3B591F2-735E-423C-97EC-797197520C7E}"/>
              </a:ext>
            </a:extLst>
          </p:cNvPr>
          <p:cNvSpPr/>
          <p:nvPr/>
        </p:nvSpPr>
        <p:spPr>
          <a:xfrm>
            <a:off x="931103" y="1879370"/>
            <a:ext cx="3524679" cy="3231654"/>
          </a:xfrm>
          <a:prstGeom prst="rect">
            <a:avLst/>
          </a:prstGeom>
        </p:spPr>
        <p:txBody>
          <a:bodyPr wrap="square">
            <a:spAutoFit/>
          </a:bodyPr>
          <a:lstStyle/>
          <a:p>
            <a:pPr lvl="0" eaLnBrk="0" fontAlgn="base" hangingPunct="0">
              <a:spcBef>
                <a:spcPct val="0"/>
              </a:spcBef>
              <a:spcAft>
                <a:spcPct val="0"/>
              </a:spcAft>
            </a:pPr>
            <a:r>
              <a:rPr lang="en-GB" altLang="en-US" sz="1200">
                <a:solidFill>
                  <a:schemeClr val="accent6"/>
                </a:solidFill>
                <a:ea typeface="Calibri" panose="020F0502020204030204" pitchFamily="34" charset="0"/>
                <a:cs typeface="Calibri" panose="020F0502020204030204" pitchFamily="34" charset="0"/>
              </a:rPr>
              <a:t>We use Microsoft Teams for communication during the project. You will receive an invitation to the Team and the Channel that we will use. Both the Team and the Channel will be ‘private’ this means that only people that have been invited will be able to see them and the content within them. In this way we can make sure that only the appropriate people can access the information for the project.</a:t>
            </a:r>
          </a:p>
          <a:p>
            <a:pPr lvl="0" eaLnBrk="0" fontAlgn="base" hangingPunct="0">
              <a:spcBef>
                <a:spcPct val="0"/>
              </a:spcBef>
              <a:spcAft>
                <a:spcPct val="0"/>
              </a:spcAft>
            </a:pPr>
            <a:r>
              <a:rPr lang="en-GB" altLang="en-US" sz="1200">
                <a:solidFill>
                  <a:schemeClr val="accent6"/>
                </a:solidFill>
                <a:ea typeface="Calibri" panose="020F0502020204030204" pitchFamily="34" charset="0"/>
                <a:cs typeface="Calibri" panose="020F0502020204030204" pitchFamily="34" charset="0"/>
              </a:rPr>
              <a:t>This is also where any documents should be shared and worked on. </a:t>
            </a:r>
          </a:p>
          <a:p>
            <a:pPr lvl="0" eaLnBrk="0" fontAlgn="base" hangingPunct="0">
              <a:spcBef>
                <a:spcPct val="0"/>
              </a:spcBef>
              <a:spcAft>
                <a:spcPct val="0"/>
              </a:spcAft>
            </a:pPr>
            <a:r>
              <a:rPr lang="en-GB" altLang="en-US" sz="1200">
                <a:solidFill>
                  <a:schemeClr val="accent6"/>
                </a:solidFill>
                <a:ea typeface="Calibri" panose="020F0502020204030204" pitchFamily="34" charset="0"/>
                <a:cs typeface="Calibri" panose="020F0502020204030204" pitchFamily="34" charset="0"/>
              </a:rPr>
              <a:t>Using Teams makes sure there is a single place that contains all the latest documents, decisions and details for the projects. It also reduces the number of emails that go back and forward and allows all members of the project to have access to all the information.  </a:t>
            </a:r>
          </a:p>
        </p:txBody>
      </p:sp>
      <p:grpSp>
        <p:nvGrpSpPr>
          <p:cNvPr id="13" name="Group 12">
            <a:extLst>
              <a:ext uri="{FF2B5EF4-FFF2-40B4-BE49-F238E27FC236}">
                <a16:creationId xmlns:a16="http://schemas.microsoft.com/office/drawing/2014/main" id="{8BD8457B-1FC3-57BC-5D17-7E82F955A757}"/>
              </a:ext>
            </a:extLst>
          </p:cNvPr>
          <p:cNvGrpSpPr/>
          <p:nvPr/>
        </p:nvGrpSpPr>
        <p:grpSpPr>
          <a:xfrm>
            <a:off x="4521710" y="1879370"/>
            <a:ext cx="6853246" cy="3525961"/>
            <a:chOff x="5246150" y="570204"/>
            <a:chExt cx="6853246" cy="3525961"/>
          </a:xfrm>
        </p:grpSpPr>
        <p:pic>
          <p:nvPicPr>
            <p:cNvPr id="14" name="Picture 13">
              <a:extLst>
                <a:ext uri="{FF2B5EF4-FFF2-40B4-BE49-F238E27FC236}">
                  <a16:creationId xmlns:a16="http://schemas.microsoft.com/office/drawing/2014/main" id="{2B9BA6B9-7D9B-455C-B135-69BB75FA6DCE}"/>
                </a:ext>
              </a:extLst>
            </p:cNvPr>
            <p:cNvPicPr>
              <a:picLocks noChangeAspect="1"/>
            </p:cNvPicPr>
            <p:nvPr/>
          </p:nvPicPr>
          <p:blipFill>
            <a:blip r:embed="rId2"/>
            <a:stretch>
              <a:fillRect/>
            </a:stretch>
          </p:blipFill>
          <p:spPr>
            <a:xfrm>
              <a:off x="5363088" y="1732633"/>
              <a:ext cx="3495675" cy="1095375"/>
            </a:xfrm>
            <a:prstGeom prst="rect">
              <a:avLst/>
            </a:prstGeom>
          </p:spPr>
        </p:pic>
        <p:grpSp>
          <p:nvGrpSpPr>
            <p:cNvPr id="68" name="Group 67">
              <a:extLst>
                <a:ext uri="{FF2B5EF4-FFF2-40B4-BE49-F238E27FC236}">
                  <a16:creationId xmlns:a16="http://schemas.microsoft.com/office/drawing/2014/main" id="{B09366BD-BE31-4913-A5BC-AFDE710CD6FF}"/>
                </a:ext>
              </a:extLst>
            </p:cNvPr>
            <p:cNvGrpSpPr/>
            <p:nvPr/>
          </p:nvGrpSpPr>
          <p:grpSpPr>
            <a:xfrm>
              <a:off x="5246150" y="570204"/>
              <a:ext cx="6853246" cy="3525961"/>
              <a:chOff x="5205046" y="1931883"/>
              <a:chExt cx="6853246" cy="3525961"/>
            </a:xfrm>
          </p:grpSpPr>
          <p:sp>
            <p:nvSpPr>
              <p:cNvPr id="37" name="Rectangle 36">
                <a:extLst>
                  <a:ext uri="{FF2B5EF4-FFF2-40B4-BE49-F238E27FC236}">
                    <a16:creationId xmlns:a16="http://schemas.microsoft.com/office/drawing/2014/main" id="{85E6BFF0-E127-4378-82DB-30B2E9AFE9EA}"/>
                  </a:ext>
                </a:extLst>
              </p:cNvPr>
              <p:cNvSpPr/>
              <p:nvPr/>
            </p:nvSpPr>
            <p:spPr>
              <a:xfrm>
                <a:off x="5205046" y="1931883"/>
                <a:ext cx="6853246" cy="3525961"/>
              </a:xfrm>
              <a:prstGeom prst="rect">
                <a:avLst/>
              </a:prstGeom>
              <a:noFill/>
              <a:ln>
                <a:solidFill>
                  <a:schemeClr val="accent3"/>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sz="1200"/>
              </a:p>
            </p:txBody>
          </p:sp>
          <p:cxnSp>
            <p:nvCxnSpPr>
              <p:cNvPr id="31" name="Straight Arrow Connector 30">
                <a:extLst>
                  <a:ext uri="{FF2B5EF4-FFF2-40B4-BE49-F238E27FC236}">
                    <a16:creationId xmlns:a16="http://schemas.microsoft.com/office/drawing/2014/main" id="{C96B964D-9081-44BC-AE86-D86FB9541988}"/>
                  </a:ext>
                </a:extLst>
              </p:cNvPr>
              <p:cNvCxnSpPr>
                <a:cxnSpLocks/>
                <a:stCxn id="59" idx="0"/>
                <a:endCxn id="32" idx="1"/>
              </p:cNvCxnSpPr>
              <p:nvPr/>
            </p:nvCxnSpPr>
            <p:spPr>
              <a:xfrm flipV="1">
                <a:off x="7261467" y="2476947"/>
                <a:ext cx="1673131" cy="757321"/>
              </a:xfrm>
              <a:prstGeom prst="straightConnector1">
                <a:avLst/>
              </a:prstGeom>
              <a:ln>
                <a:tailEnd type="triangle"/>
              </a:ln>
            </p:spPr>
            <p:style>
              <a:lnRef idx="2">
                <a:schemeClr val="accent4"/>
              </a:lnRef>
              <a:fillRef idx="1">
                <a:schemeClr val="lt1"/>
              </a:fillRef>
              <a:effectRef idx="0">
                <a:schemeClr val="accent4"/>
              </a:effectRef>
              <a:fontRef idx="minor">
                <a:schemeClr val="dk1"/>
              </a:fontRef>
            </p:style>
          </p:cxnSp>
          <p:sp>
            <p:nvSpPr>
              <p:cNvPr id="32" name="TextBox 31">
                <a:extLst>
                  <a:ext uri="{FF2B5EF4-FFF2-40B4-BE49-F238E27FC236}">
                    <a16:creationId xmlns:a16="http://schemas.microsoft.com/office/drawing/2014/main" id="{3100629A-FAD0-4BB4-AFF1-9506DEC92AFB}"/>
                  </a:ext>
                </a:extLst>
              </p:cNvPr>
              <p:cNvSpPr txBox="1"/>
              <p:nvPr/>
            </p:nvSpPr>
            <p:spPr>
              <a:xfrm>
                <a:off x="8934598" y="1969115"/>
                <a:ext cx="3049151" cy="1015663"/>
              </a:xfrm>
              <a:prstGeom prst="rect">
                <a:avLst/>
              </a:prstGeom>
              <a:solidFill>
                <a:schemeClr val="accent4"/>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200">
                    <a:solidFill>
                      <a:schemeClr val="tx1"/>
                    </a:solidFill>
                    <a:cs typeface="Arial" panose="020B0604020202020204" pitchFamily="34" charset="0"/>
                  </a:rPr>
                  <a:t>This is the </a:t>
                </a:r>
                <a:r>
                  <a:rPr lang="en-GB" sz="1200" b="1">
                    <a:solidFill>
                      <a:schemeClr val="tx1"/>
                    </a:solidFill>
                    <a:cs typeface="Arial" panose="020B0604020202020204" pitchFamily="34" charset="0"/>
                  </a:rPr>
                  <a:t>TEAM </a:t>
                </a:r>
                <a:r>
                  <a:rPr lang="en-GB" sz="1200">
                    <a:solidFill>
                      <a:schemeClr val="tx1"/>
                    </a:solidFill>
                    <a:cs typeface="Arial" panose="020B0604020202020204" pitchFamily="34" charset="0"/>
                  </a:rPr>
                  <a:t>– Teams are created at a Partner level and can contain multiple Channels - this is where the link will take you. Under the Team you will see the Channels that you have access to</a:t>
                </a:r>
              </a:p>
            </p:txBody>
          </p:sp>
          <p:cxnSp>
            <p:nvCxnSpPr>
              <p:cNvPr id="43" name="Straight Arrow Connector 42">
                <a:extLst>
                  <a:ext uri="{FF2B5EF4-FFF2-40B4-BE49-F238E27FC236}">
                    <a16:creationId xmlns:a16="http://schemas.microsoft.com/office/drawing/2014/main" id="{675A57C9-594A-46E0-95DA-63B30E1C12E5}"/>
                  </a:ext>
                </a:extLst>
              </p:cNvPr>
              <p:cNvCxnSpPr>
                <a:cxnSpLocks/>
                <a:stCxn id="45" idx="2"/>
                <a:endCxn id="44" idx="1"/>
              </p:cNvCxnSpPr>
              <p:nvPr/>
            </p:nvCxnSpPr>
            <p:spPr>
              <a:xfrm>
                <a:off x="7261467" y="4129687"/>
                <a:ext cx="1673130" cy="729795"/>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
            <p:nvSpPr>
              <p:cNvPr id="44" name="TextBox 43">
                <a:extLst>
                  <a:ext uri="{FF2B5EF4-FFF2-40B4-BE49-F238E27FC236}">
                    <a16:creationId xmlns:a16="http://schemas.microsoft.com/office/drawing/2014/main" id="{AFEBD902-DF7A-4AB8-B0E9-80645F52D8B6}"/>
                  </a:ext>
                </a:extLst>
              </p:cNvPr>
              <p:cNvSpPr txBox="1"/>
              <p:nvPr/>
            </p:nvSpPr>
            <p:spPr>
              <a:xfrm>
                <a:off x="8934597" y="4351650"/>
                <a:ext cx="3049151" cy="1015663"/>
              </a:xfrm>
              <a:prstGeom prst="rect">
                <a:avLst/>
              </a:prstGeom>
              <a:solidFill>
                <a:schemeClr val="accent6"/>
              </a:solidFill>
              <a:ln>
                <a:solidFill>
                  <a:schemeClr val="accent6"/>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200">
                    <a:solidFill>
                      <a:schemeClr val="tx1"/>
                    </a:solidFill>
                    <a:cs typeface="Arial" panose="020B0604020202020204" pitchFamily="34" charset="0"/>
                  </a:rPr>
                  <a:t>This is the </a:t>
                </a:r>
                <a:r>
                  <a:rPr lang="en-GB" sz="1200" b="1">
                    <a:solidFill>
                      <a:schemeClr val="tx1"/>
                    </a:solidFill>
                    <a:cs typeface="Arial" panose="020B0604020202020204" pitchFamily="34" charset="0"/>
                  </a:rPr>
                  <a:t>CHANNEL </a:t>
                </a:r>
                <a:r>
                  <a:rPr lang="en-GB" sz="1200">
                    <a:solidFill>
                      <a:schemeClr val="tx1"/>
                    </a:solidFill>
                    <a:cs typeface="Arial" panose="020B0604020202020204" pitchFamily="34" charset="0"/>
                  </a:rPr>
                  <a:t>– Channels are created at a project level - this is where the conversations and documents for a specific project will be found. You will only see Channels that you are a member of.</a:t>
                </a:r>
              </a:p>
            </p:txBody>
          </p:sp>
          <p:sp>
            <p:nvSpPr>
              <p:cNvPr id="45" name="Rectangle 44">
                <a:extLst>
                  <a:ext uri="{FF2B5EF4-FFF2-40B4-BE49-F238E27FC236}">
                    <a16:creationId xmlns:a16="http://schemas.microsoft.com/office/drawing/2014/main" id="{761646E9-1F4B-4C60-996F-BA7AFF6850EC}"/>
                  </a:ext>
                </a:extLst>
              </p:cNvPr>
              <p:cNvSpPr/>
              <p:nvPr/>
            </p:nvSpPr>
            <p:spPr>
              <a:xfrm>
                <a:off x="5839138" y="3898766"/>
                <a:ext cx="2844657" cy="230921"/>
              </a:xfrm>
              <a:prstGeom prst="rect">
                <a:avLst/>
              </a:prstGeom>
              <a:noFill/>
              <a:ln>
                <a:solidFill>
                  <a:schemeClr val="accent6"/>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sz="1200">
                  <a:solidFill>
                    <a:schemeClr val="bg1"/>
                  </a:solidFill>
                </a:endParaRPr>
              </a:p>
            </p:txBody>
          </p:sp>
          <p:cxnSp>
            <p:nvCxnSpPr>
              <p:cNvPr id="50" name="Straight Arrow Connector 49">
                <a:extLst>
                  <a:ext uri="{FF2B5EF4-FFF2-40B4-BE49-F238E27FC236}">
                    <a16:creationId xmlns:a16="http://schemas.microsoft.com/office/drawing/2014/main" id="{228C08F2-BA94-4DC6-842D-DADEE14082CB}"/>
                  </a:ext>
                </a:extLst>
              </p:cNvPr>
              <p:cNvCxnSpPr>
                <a:cxnSpLocks/>
                <a:stCxn id="52" idx="3"/>
                <a:endCxn id="51" idx="1"/>
              </p:cNvCxnSpPr>
              <p:nvPr/>
            </p:nvCxnSpPr>
            <p:spPr>
              <a:xfrm>
                <a:off x="8683795" y="3671356"/>
                <a:ext cx="250802" cy="0"/>
              </a:xfrm>
              <a:prstGeom prst="straightConnector1">
                <a:avLst/>
              </a:prstGeom>
              <a:ln>
                <a:solidFill>
                  <a:schemeClr val="accent1"/>
                </a:solidFill>
                <a:tailEnd type="triangle"/>
              </a:ln>
            </p:spPr>
            <p:style>
              <a:lnRef idx="2">
                <a:schemeClr val="accent4"/>
              </a:lnRef>
              <a:fillRef idx="1">
                <a:schemeClr val="lt1"/>
              </a:fillRef>
              <a:effectRef idx="0">
                <a:schemeClr val="accent4"/>
              </a:effectRef>
              <a:fontRef idx="minor">
                <a:schemeClr val="dk1"/>
              </a:fontRef>
            </p:style>
          </p:cxnSp>
          <p:sp>
            <p:nvSpPr>
              <p:cNvPr id="51" name="TextBox 50">
                <a:extLst>
                  <a:ext uri="{FF2B5EF4-FFF2-40B4-BE49-F238E27FC236}">
                    <a16:creationId xmlns:a16="http://schemas.microsoft.com/office/drawing/2014/main" id="{FF0917A3-61E5-419E-9EA8-FA069B601683}"/>
                  </a:ext>
                </a:extLst>
              </p:cNvPr>
              <p:cNvSpPr txBox="1"/>
              <p:nvPr/>
            </p:nvSpPr>
            <p:spPr>
              <a:xfrm>
                <a:off x="8934597" y="3071191"/>
                <a:ext cx="3049151" cy="1200329"/>
              </a:xfrm>
              <a:prstGeom prst="rect">
                <a:avLst/>
              </a:prstGeom>
              <a:solidFill>
                <a:schemeClr val="accent1"/>
              </a:solidFill>
              <a:ln>
                <a:solidFill>
                  <a:schemeClr val="accent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200">
                    <a:solidFill>
                      <a:schemeClr val="tx1"/>
                    </a:solidFill>
                    <a:cs typeface="Arial" panose="020B0604020202020204" pitchFamily="34" charset="0"/>
                  </a:rPr>
                  <a:t>This the is the </a:t>
                </a:r>
                <a:r>
                  <a:rPr lang="en-GB" sz="1200" b="1">
                    <a:solidFill>
                      <a:schemeClr val="tx1"/>
                    </a:solidFill>
                    <a:cs typeface="Arial" panose="020B0604020202020204" pitchFamily="34" charset="0"/>
                  </a:rPr>
                  <a:t>GENERAL CHANNEL </a:t>
                </a:r>
                <a:r>
                  <a:rPr lang="en-GB" sz="1200">
                    <a:solidFill>
                      <a:schemeClr val="tx1"/>
                    </a:solidFill>
                    <a:cs typeface="Arial" panose="020B0604020202020204" pitchFamily="34" charset="0"/>
                  </a:rPr>
                  <a:t>– This is created by default when the Team is created, and all Team Members will have visibility of the Channel and content. Due to this, this Channel is locked, and will not have any project specific content.</a:t>
                </a:r>
              </a:p>
            </p:txBody>
          </p:sp>
          <p:sp>
            <p:nvSpPr>
              <p:cNvPr id="52" name="Rectangle 51">
                <a:extLst>
                  <a:ext uri="{FF2B5EF4-FFF2-40B4-BE49-F238E27FC236}">
                    <a16:creationId xmlns:a16="http://schemas.microsoft.com/office/drawing/2014/main" id="{EF98645B-06FE-4531-81E7-3A7068F89445}"/>
                  </a:ext>
                </a:extLst>
              </p:cNvPr>
              <p:cNvSpPr/>
              <p:nvPr/>
            </p:nvSpPr>
            <p:spPr>
              <a:xfrm>
                <a:off x="5839139" y="3555895"/>
                <a:ext cx="2844656" cy="230921"/>
              </a:xfrm>
              <a:prstGeom prst="rect">
                <a:avLst/>
              </a:prstGeom>
              <a:noFill/>
              <a:ln>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sz="1200"/>
              </a:p>
            </p:txBody>
          </p:sp>
        </p:grpSp>
        <p:sp>
          <p:nvSpPr>
            <p:cNvPr id="59" name="Rectangle 58">
              <a:extLst>
                <a:ext uri="{FF2B5EF4-FFF2-40B4-BE49-F238E27FC236}">
                  <a16:creationId xmlns:a16="http://schemas.microsoft.com/office/drawing/2014/main" id="{C0BE5D65-4EF0-41C3-A82A-F8B134C97B2E}"/>
                </a:ext>
              </a:extLst>
            </p:cNvPr>
            <p:cNvSpPr/>
            <p:nvPr/>
          </p:nvSpPr>
          <p:spPr>
            <a:xfrm>
              <a:off x="5880243" y="1872589"/>
              <a:ext cx="2844656" cy="230921"/>
            </a:xfrm>
            <a:prstGeom prst="rect">
              <a:avLst/>
            </a:prstGeom>
            <a:no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sz="1200"/>
            </a:p>
          </p:txBody>
        </p:sp>
      </p:grpSp>
      <p:sp>
        <p:nvSpPr>
          <p:cNvPr id="2" name="Title 1">
            <a:extLst>
              <a:ext uri="{FF2B5EF4-FFF2-40B4-BE49-F238E27FC236}">
                <a16:creationId xmlns:a16="http://schemas.microsoft.com/office/drawing/2014/main" id="{A296BB58-340F-0455-323A-5C6BBC617039}"/>
              </a:ext>
            </a:extLst>
          </p:cNvPr>
          <p:cNvSpPr>
            <a:spLocks noGrp="1"/>
          </p:cNvSpPr>
          <p:nvPr>
            <p:ph type="title"/>
          </p:nvPr>
        </p:nvSpPr>
        <p:spPr/>
        <p:txBody>
          <a:bodyPr/>
          <a:lstStyle/>
          <a:p>
            <a:r>
              <a:rPr lang="en-GB" sz="3200">
                <a:solidFill>
                  <a:schemeClr val="bg1"/>
                </a:solidFill>
              </a:rPr>
              <a:t>Cloud Migration Teams Channel</a:t>
            </a:r>
            <a:endParaRPr lang="en-GB"/>
          </a:p>
        </p:txBody>
      </p:sp>
      <p:sp>
        <p:nvSpPr>
          <p:cNvPr id="16" name="TextBox 15">
            <a:extLst>
              <a:ext uri="{FF2B5EF4-FFF2-40B4-BE49-F238E27FC236}">
                <a16:creationId xmlns:a16="http://schemas.microsoft.com/office/drawing/2014/main" id="{75384C0C-815E-059F-5587-35D9B0358EBF}"/>
              </a:ext>
            </a:extLst>
          </p:cNvPr>
          <p:cNvSpPr txBox="1"/>
          <p:nvPr/>
        </p:nvSpPr>
        <p:spPr>
          <a:xfrm>
            <a:off x="925284" y="5517281"/>
            <a:ext cx="10794899" cy="830997"/>
          </a:xfrm>
          <a:prstGeom prst="rect">
            <a:avLst/>
          </a:prstGeom>
          <a:noFill/>
        </p:spPr>
        <p:txBody>
          <a:bodyPr wrap="square">
            <a:spAutoFit/>
          </a:bodyPr>
          <a:lstStyle/>
          <a:p>
            <a:pPr marL="171450" lvl="0" indent="-171450" eaLnBrk="0" fontAlgn="base" hangingPunct="0">
              <a:spcBef>
                <a:spcPct val="0"/>
              </a:spcBef>
              <a:spcAft>
                <a:spcPct val="0"/>
              </a:spcAft>
              <a:buFont typeface="Arial" panose="020B0604020202020204" pitchFamily="34" charset="0"/>
              <a:buChar char="•"/>
            </a:pPr>
            <a:r>
              <a:rPr lang="en-GB" altLang="en-US" sz="1200">
                <a:solidFill>
                  <a:schemeClr val="accent6"/>
                </a:solidFill>
                <a:cs typeface="Calibri" panose="020F0502020204030204" pitchFamily="34" charset="0"/>
              </a:rPr>
              <a:t>When you click on the link provided you will normally be asked if you want to open in the Desktop App or in the Web App</a:t>
            </a:r>
          </a:p>
          <a:p>
            <a:pPr marL="171450" indent="-171450" eaLnBrk="0" fontAlgn="base" hangingPunct="0">
              <a:spcBef>
                <a:spcPct val="0"/>
              </a:spcBef>
              <a:spcAft>
                <a:spcPct val="0"/>
              </a:spcAft>
              <a:buFont typeface="Arial" panose="020B0604020202020204" pitchFamily="34" charset="0"/>
              <a:buChar char="•"/>
            </a:pPr>
            <a:r>
              <a:rPr lang="en-GB" altLang="en-US" sz="1200">
                <a:solidFill>
                  <a:schemeClr val="accent6"/>
                </a:solidFill>
                <a:cs typeface="Calibri" panose="020F0502020204030204" pitchFamily="34" charset="0"/>
              </a:rPr>
              <a:t>Within Teams you can switch between the accounts you have access to – e.g. the TD SYNNEX account and your ‘home’ account</a:t>
            </a:r>
          </a:p>
          <a:p>
            <a:pPr marL="171450" indent="-171450" eaLnBrk="0" fontAlgn="base" hangingPunct="0">
              <a:spcBef>
                <a:spcPct val="0"/>
              </a:spcBef>
              <a:spcAft>
                <a:spcPct val="0"/>
              </a:spcAft>
              <a:buFont typeface="Arial" panose="020B0604020202020204" pitchFamily="34" charset="0"/>
              <a:buChar char="•"/>
            </a:pPr>
            <a:r>
              <a:rPr lang="en-GB" altLang="en-US" sz="1200">
                <a:solidFill>
                  <a:schemeClr val="accent6"/>
                </a:solidFill>
                <a:cs typeface="Calibri" panose="020F0502020204030204" pitchFamily="34" charset="0"/>
              </a:rPr>
              <a:t>Make sure you update your settings so that you get notifications for any messages – selecting the Emails for missed activity is especially important if you switch between different instances of Teams (e.g. your company Team and the TD SYNNEX Team)</a:t>
            </a:r>
          </a:p>
        </p:txBody>
      </p:sp>
    </p:spTree>
    <p:extLst>
      <p:ext uri="{BB962C8B-B14F-4D97-AF65-F5344CB8AC3E}">
        <p14:creationId xmlns:p14="http://schemas.microsoft.com/office/powerpoint/2010/main" val="258102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61CE121-5B4A-419C-B88E-4BC23837C621}"/>
              </a:ext>
            </a:extLst>
          </p:cNvPr>
          <p:cNvPicPr>
            <a:picLocks noChangeAspect="1"/>
          </p:cNvPicPr>
          <p:nvPr/>
        </p:nvPicPr>
        <p:blipFill>
          <a:blip r:embed="rId3">
            <a:duotone>
              <a:schemeClr val="bg2">
                <a:shade val="45000"/>
                <a:satMod val="135000"/>
              </a:schemeClr>
              <a:prstClr val="white"/>
            </a:duotone>
          </a:blip>
          <a:stretch>
            <a:fillRect/>
          </a:stretch>
        </p:blipFill>
        <p:spPr>
          <a:xfrm>
            <a:off x="4604718" y="2487694"/>
            <a:ext cx="2982563" cy="1882611"/>
          </a:xfrm>
          <a:prstGeom prst="rect">
            <a:avLst/>
          </a:prstGeom>
        </p:spPr>
      </p:pic>
      <p:sp>
        <p:nvSpPr>
          <p:cNvPr id="2" name="Title 1">
            <a:extLst>
              <a:ext uri="{FF2B5EF4-FFF2-40B4-BE49-F238E27FC236}">
                <a16:creationId xmlns:a16="http://schemas.microsoft.com/office/drawing/2014/main" id="{473EDB6D-7D3E-034C-B15B-615DC6239679}"/>
              </a:ext>
            </a:extLst>
          </p:cNvPr>
          <p:cNvSpPr>
            <a:spLocks noGrp="1"/>
          </p:cNvSpPr>
          <p:nvPr>
            <p:ph type="title"/>
          </p:nvPr>
        </p:nvSpPr>
        <p:spPr/>
        <p:txBody>
          <a:bodyPr/>
          <a:lstStyle/>
          <a:p>
            <a:r>
              <a:rPr lang="en-GB" sz="3200">
                <a:solidFill>
                  <a:schemeClr val="bg1"/>
                </a:solidFill>
              </a:rPr>
              <a:t>Questions</a:t>
            </a:r>
            <a:endParaRPr lang="en-GB"/>
          </a:p>
        </p:txBody>
      </p:sp>
    </p:spTree>
    <p:extLst>
      <p:ext uri="{BB962C8B-B14F-4D97-AF65-F5344CB8AC3E}">
        <p14:creationId xmlns:p14="http://schemas.microsoft.com/office/powerpoint/2010/main" val="289347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10000" fill="hold" nodeType="afterEffect">
                                  <p:stCondLst>
                                    <p:cond delay="0"/>
                                  </p:stCondLst>
                                  <p:childTnLst>
                                    <p:animEffect transition="out" filter="fade">
                                      <p:cBhvr>
                                        <p:cTn id="6" dur="2000" tmFilter="0, 0; .2, .5; .8, .5; 1, 0"/>
                                        <p:tgtEl>
                                          <p:spTgt spid="9"/>
                                        </p:tgtEl>
                                      </p:cBhvr>
                                    </p:animEffect>
                                    <p:animScale>
                                      <p:cBhvr>
                                        <p:cTn id="7" dur="100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D4953-B062-33B7-FEDC-1A8A7188EF19}"/>
              </a:ext>
            </a:extLst>
          </p:cNvPr>
          <p:cNvSpPr>
            <a:spLocks noGrp="1"/>
          </p:cNvSpPr>
          <p:nvPr>
            <p:ph type="title"/>
          </p:nvPr>
        </p:nvSpPr>
        <p:spPr/>
        <p:txBody>
          <a:bodyPr/>
          <a:lstStyle/>
          <a:p>
            <a:r>
              <a:rPr lang="en-GB"/>
              <a:t>Agenda</a:t>
            </a:r>
          </a:p>
        </p:txBody>
      </p:sp>
      <p:sp>
        <p:nvSpPr>
          <p:cNvPr id="5" name="Text Placeholder 4">
            <a:extLst>
              <a:ext uri="{FF2B5EF4-FFF2-40B4-BE49-F238E27FC236}">
                <a16:creationId xmlns:a16="http://schemas.microsoft.com/office/drawing/2014/main" id="{1037220E-3506-4EE3-ADA7-CF8B63903366}"/>
              </a:ext>
            </a:extLst>
          </p:cNvPr>
          <p:cNvSpPr>
            <a:spLocks noGrp="1"/>
          </p:cNvSpPr>
          <p:nvPr>
            <p:ph idx="1"/>
          </p:nvPr>
        </p:nvSpPr>
        <p:spPr>
          <a:prstGeom prst="rect">
            <a:avLst/>
          </a:prstGeom>
        </p:spPr>
        <p:txBody>
          <a:bodyPr lIns="0" tIns="91440">
            <a:normAutofit/>
          </a:bodyPr>
          <a:lstStyle/>
          <a:p>
            <a:pPr marL="227013" indent="-227013">
              <a:spcBef>
                <a:spcPts val="0"/>
              </a:spcBef>
              <a:spcAft>
                <a:spcPts val="1200"/>
              </a:spcAft>
              <a:buClr>
                <a:schemeClr val="bg2"/>
              </a:buClr>
              <a:buFont typeface="Webdings" panose="05030102010509060703" pitchFamily="18" charset="2"/>
              <a:buChar char=""/>
            </a:pPr>
            <a:r>
              <a:rPr lang="en-GB" sz="2801" dirty="0">
                <a:solidFill>
                  <a:schemeClr val="accent6"/>
                </a:solidFill>
              </a:rPr>
              <a:t>Introductions</a:t>
            </a:r>
          </a:p>
          <a:p>
            <a:pPr marL="227013" indent="-227013">
              <a:spcBef>
                <a:spcPts val="0"/>
              </a:spcBef>
              <a:spcAft>
                <a:spcPts val="1200"/>
              </a:spcAft>
              <a:buClr>
                <a:schemeClr val="bg2"/>
              </a:buClr>
              <a:buFont typeface="Webdings" panose="05030102010509060703" pitchFamily="18" charset="2"/>
              <a:buChar char=""/>
            </a:pPr>
            <a:r>
              <a:rPr lang="en-GB" sz="2801" dirty="0">
                <a:solidFill>
                  <a:schemeClr val="accent6"/>
                </a:solidFill>
              </a:rPr>
              <a:t>Scope</a:t>
            </a:r>
          </a:p>
          <a:p>
            <a:pPr marL="227013" indent="-227013">
              <a:spcBef>
                <a:spcPts val="0"/>
              </a:spcBef>
              <a:spcAft>
                <a:spcPts val="1200"/>
              </a:spcAft>
              <a:buClr>
                <a:schemeClr val="bg2"/>
              </a:buClr>
              <a:buFont typeface="Webdings" panose="05030102010509060703" pitchFamily="18" charset="2"/>
              <a:buChar char=""/>
            </a:pPr>
            <a:r>
              <a:rPr lang="en-GB" sz="2801" dirty="0">
                <a:solidFill>
                  <a:schemeClr val="accent6"/>
                </a:solidFill>
              </a:rPr>
              <a:t>Cloud Migration Process overview</a:t>
            </a:r>
          </a:p>
          <a:p>
            <a:pPr marL="227013" indent="-227013">
              <a:spcBef>
                <a:spcPts val="0"/>
              </a:spcBef>
              <a:spcAft>
                <a:spcPts val="1200"/>
              </a:spcAft>
              <a:buClr>
                <a:schemeClr val="bg2"/>
              </a:buClr>
              <a:buFont typeface="Webdings" panose="05030102010509060703" pitchFamily="18" charset="2"/>
              <a:buChar char=""/>
            </a:pPr>
            <a:r>
              <a:rPr lang="en-GB" sz="2801" dirty="0">
                <a:solidFill>
                  <a:schemeClr val="accent6"/>
                </a:solidFill>
              </a:rPr>
              <a:t>Pre-Requisites</a:t>
            </a:r>
          </a:p>
          <a:p>
            <a:pPr marL="227013" indent="-227013">
              <a:spcBef>
                <a:spcPts val="0"/>
              </a:spcBef>
              <a:spcAft>
                <a:spcPts val="1200"/>
              </a:spcAft>
              <a:buClr>
                <a:schemeClr val="bg2"/>
              </a:buClr>
              <a:buFont typeface="Webdings" panose="05030102010509060703" pitchFamily="18" charset="2"/>
              <a:buChar char=""/>
            </a:pPr>
            <a:r>
              <a:rPr lang="en-GB" sz="2801" dirty="0">
                <a:solidFill>
                  <a:schemeClr val="accent6"/>
                </a:solidFill>
              </a:rPr>
              <a:t>Example Plan</a:t>
            </a:r>
          </a:p>
          <a:p>
            <a:pPr marL="227013" indent="-227013">
              <a:spcBef>
                <a:spcPts val="0"/>
              </a:spcBef>
              <a:spcAft>
                <a:spcPts val="1200"/>
              </a:spcAft>
              <a:buClr>
                <a:schemeClr val="bg2"/>
              </a:buClr>
              <a:buFont typeface="Webdings" panose="05030102010509060703" pitchFamily="18" charset="2"/>
              <a:buChar char=""/>
            </a:pPr>
            <a:r>
              <a:rPr lang="en-GB" sz="2801" dirty="0">
                <a:solidFill>
                  <a:schemeClr val="accent6"/>
                </a:solidFill>
              </a:rPr>
              <a:t>Teams</a:t>
            </a:r>
          </a:p>
          <a:p>
            <a:pPr marL="227013" indent="-227013">
              <a:spcBef>
                <a:spcPts val="0"/>
              </a:spcBef>
              <a:spcAft>
                <a:spcPts val="1200"/>
              </a:spcAft>
              <a:buClr>
                <a:schemeClr val="bg2"/>
              </a:buClr>
              <a:buFont typeface="Webdings" panose="05030102010509060703" pitchFamily="18" charset="2"/>
              <a:buChar char=""/>
            </a:pPr>
            <a:r>
              <a:rPr lang="en-GB" sz="2801" dirty="0">
                <a:solidFill>
                  <a:schemeClr val="accent6"/>
                </a:solidFill>
              </a:rPr>
              <a:t>Questions</a:t>
            </a:r>
          </a:p>
        </p:txBody>
      </p:sp>
    </p:spTree>
    <p:extLst>
      <p:ext uri="{BB962C8B-B14F-4D97-AF65-F5344CB8AC3E}">
        <p14:creationId xmlns:p14="http://schemas.microsoft.com/office/powerpoint/2010/main" val="3028448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D51603E8-BA01-4339-B3F3-3BA297007DA9}"/>
              </a:ext>
            </a:extLst>
          </p:cNvPr>
          <p:cNvGraphicFramePr>
            <a:graphicFrameLocks noGrp="1"/>
          </p:cNvGraphicFramePr>
          <p:nvPr>
            <p:extLst>
              <p:ext uri="{D42A27DB-BD31-4B8C-83A1-F6EECF244321}">
                <p14:modId xmlns:p14="http://schemas.microsoft.com/office/powerpoint/2010/main" val="2750457458"/>
              </p:ext>
            </p:extLst>
          </p:nvPr>
        </p:nvGraphicFramePr>
        <p:xfrm>
          <a:off x="968824" y="1689702"/>
          <a:ext cx="10610466" cy="2246886"/>
        </p:xfrm>
        <a:graphic>
          <a:graphicData uri="http://schemas.openxmlformats.org/drawingml/2006/table">
            <a:tbl>
              <a:tblPr firstRow="1">
                <a:tableStyleId>{793D81CF-94F2-401A-BA57-92F5A7B2D0C5}</a:tableStyleId>
              </a:tblPr>
              <a:tblGrid>
                <a:gridCol w="2583130">
                  <a:extLst>
                    <a:ext uri="{9D8B030D-6E8A-4147-A177-3AD203B41FA5}">
                      <a16:colId xmlns:a16="http://schemas.microsoft.com/office/drawing/2014/main" val="2410650714"/>
                    </a:ext>
                  </a:extLst>
                </a:gridCol>
                <a:gridCol w="3366385">
                  <a:extLst>
                    <a:ext uri="{9D8B030D-6E8A-4147-A177-3AD203B41FA5}">
                      <a16:colId xmlns:a16="http://schemas.microsoft.com/office/drawing/2014/main" val="695267926"/>
                    </a:ext>
                  </a:extLst>
                </a:gridCol>
                <a:gridCol w="4660951">
                  <a:extLst>
                    <a:ext uri="{9D8B030D-6E8A-4147-A177-3AD203B41FA5}">
                      <a16:colId xmlns:a16="http://schemas.microsoft.com/office/drawing/2014/main" val="1199560583"/>
                    </a:ext>
                  </a:extLst>
                </a:gridCol>
              </a:tblGrid>
              <a:tr h="435412">
                <a:tc>
                  <a:txBody>
                    <a:bodyPr/>
                    <a:lstStyle/>
                    <a:p>
                      <a:pPr algn="ctr"/>
                      <a:r>
                        <a:rPr lang="en-GB" sz="1400"/>
                        <a:t>Name</a:t>
                      </a:r>
                    </a:p>
                  </a:txBody>
                  <a:tcPr anchor="ctr"/>
                </a:tc>
                <a:tc>
                  <a:txBody>
                    <a:bodyPr/>
                    <a:lstStyle/>
                    <a:p>
                      <a:pPr algn="ctr"/>
                      <a:r>
                        <a:rPr lang="en-GB" sz="1400"/>
                        <a:t>Role</a:t>
                      </a:r>
                    </a:p>
                  </a:txBody>
                  <a:tcPr anchor="ctr"/>
                </a:tc>
                <a:tc>
                  <a:txBody>
                    <a:bodyPr/>
                    <a:lstStyle/>
                    <a:p>
                      <a:pPr algn="ctr"/>
                      <a:r>
                        <a:rPr lang="en-GB" sz="1400"/>
                        <a:t>Email </a:t>
                      </a:r>
                    </a:p>
                  </a:txBody>
                  <a:tcPr anchor="ctr"/>
                </a:tc>
                <a:extLst>
                  <a:ext uri="{0D108BD9-81ED-4DB2-BD59-A6C34878D82A}">
                    <a16:rowId xmlns:a16="http://schemas.microsoft.com/office/drawing/2014/main" val="3713629799"/>
                  </a:ext>
                </a:extLst>
              </a:tr>
              <a:tr h="503828">
                <a:tc>
                  <a:txBody>
                    <a:bodyPr/>
                    <a:lstStyle/>
                    <a:p>
                      <a:pPr algn="l"/>
                      <a:r>
                        <a:rPr lang="en-GB" sz="1400">
                          <a:solidFill>
                            <a:schemeClr val="accent6"/>
                          </a:solidFill>
                        </a:rPr>
                        <a:t>PROVIDE DETAILS OF WHO WILL BE INVOLVED</a:t>
                      </a:r>
                    </a:p>
                  </a:txBody>
                  <a:tcPr anchor="ctr"/>
                </a:tc>
                <a:tc>
                  <a:txBody>
                    <a:bodyPr/>
                    <a:lstStyle/>
                    <a:p>
                      <a:pPr algn="l"/>
                      <a:endParaRPr lang="en-GB" sz="1400">
                        <a:solidFill>
                          <a:schemeClr val="accent6"/>
                        </a:solidFill>
                      </a:endParaRPr>
                    </a:p>
                  </a:txBody>
                  <a:tcPr anchor="ctr"/>
                </a:tc>
                <a:tc>
                  <a:txBody>
                    <a:bodyPr/>
                    <a:lstStyle/>
                    <a:p>
                      <a:pPr algn="l"/>
                      <a:endParaRPr lang="en-GB" sz="1400" dirty="0">
                        <a:solidFill>
                          <a:schemeClr val="accent6"/>
                        </a:solidFill>
                      </a:endParaRPr>
                    </a:p>
                  </a:txBody>
                  <a:tcPr anchor="ctr"/>
                </a:tc>
                <a:extLst>
                  <a:ext uri="{0D108BD9-81ED-4DB2-BD59-A6C34878D82A}">
                    <a16:rowId xmlns:a16="http://schemas.microsoft.com/office/drawing/2014/main" val="3470907714"/>
                  </a:ext>
                </a:extLst>
              </a:tr>
              <a:tr h="503828">
                <a:tc>
                  <a:txBody>
                    <a:bodyPr/>
                    <a:lstStyle/>
                    <a:p>
                      <a:pPr lvl="0" algn="l">
                        <a:buNone/>
                      </a:pPr>
                      <a:r>
                        <a:rPr lang="en-GB" sz="1400">
                          <a:solidFill>
                            <a:schemeClr val="accent6"/>
                          </a:solidFill>
                        </a:rPr>
                        <a:t>Service Team</a:t>
                      </a:r>
                    </a:p>
                  </a:txBody>
                  <a:tcPr anchor="ctr"/>
                </a:tc>
                <a:tc>
                  <a:txBody>
                    <a:bodyPr/>
                    <a:lstStyle/>
                    <a:p>
                      <a:pPr marL="0" lvl="0" indent="0" algn="l" defTabSz="1219353">
                        <a:lnSpc>
                          <a:spcPct val="100000"/>
                        </a:lnSpc>
                        <a:spcBef>
                          <a:spcPts val="0"/>
                        </a:spcBef>
                        <a:spcAft>
                          <a:spcPts val="0"/>
                        </a:spcAft>
                        <a:buClrTx/>
                        <a:buSzTx/>
                        <a:buNone/>
                        <a:tabLst/>
                        <a:defRPr/>
                      </a:pPr>
                      <a:endParaRPr lang="en-US" sz="1400">
                        <a:solidFill>
                          <a:schemeClr val="accent6"/>
                        </a:solidFill>
                        <a:cs typeface="Calibri"/>
                      </a:endParaRPr>
                    </a:p>
                  </a:txBody>
                  <a:tcPr anchor="ctr"/>
                </a:tc>
                <a:tc>
                  <a:txBody>
                    <a:bodyPr/>
                    <a:lstStyle/>
                    <a:p>
                      <a:pPr lvl="0" algn="l">
                        <a:buNone/>
                      </a:pPr>
                      <a:r>
                        <a:rPr lang="en-GB" sz="1400">
                          <a:solidFill>
                            <a:schemeClr val="accent6"/>
                          </a:solidFill>
                          <a:hlinkClick r:id="rId3">
                            <a:extLst>
                              <a:ext uri="{A12FA001-AC4F-418D-AE19-62706E023703}">
                                <ahyp:hlinkClr xmlns:ahyp="http://schemas.microsoft.com/office/drawing/2018/hyperlinkcolor" val="tx"/>
                              </a:ext>
                            </a:extLst>
                          </a:hlinkClick>
                        </a:rPr>
                        <a:t>AdvancedServicesPMO@tdsynnex.com</a:t>
                      </a:r>
                      <a:r>
                        <a:rPr lang="en-GB" sz="1400">
                          <a:solidFill>
                            <a:schemeClr val="accent6"/>
                          </a:solidFill>
                        </a:rPr>
                        <a:t> </a:t>
                      </a:r>
                    </a:p>
                  </a:txBody>
                  <a:tcPr anchor="ctr"/>
                </a:tc>
                <a:extLst>
                  <a:ext uri="{0D108BD9-81ED-4DB2-BD59-A6C34878D82A}">
                    <a16:rowId xmlns:a16="http://schemas.microsoft.com/office/drawing/2014/main" val="2398395113"/>
                  </a:ext>
                </a:extLst>
              </a:tr>
              <a:tr h="789486">
                <a:tc>
                  <a:txBody>
                    <a:bodyPr/>
                    <a:lstStyle/>
                    <a:p>
                      <a:pPr lvl="0" algn="l">
                        <a:buNone/>
                      </a:pPr>
                      <a:r>
                        <a:rPr lang="en-GB" sz="1400">
                          <a:solidFill>
                            <a:schemeClr val="accent6"/>
                          </a:solidFill>
                        </a:rPr>
                        <a:t>Team Site</a:t>
                      </a:r>
                    </a:p>
                  </a:txBody>
                  <a:tcPr anchor="ctr"/>
                </a:tc>
                <a:tc>
                  <a:txBody>
                    <a:bodyPr/>
                    <a:lstStyle/>
                    <a:p>
                      <a:pPr marL="0" lvl="0" indent="0" algn="l" defTabSz="1219353">
                        <a:lnSpc>
                          <a:spcPct val="100000"/>
                        </a:lnSpc>
                        <a:spcBef>
                          <a:spcPts val="0"/>
                        </a:spcBef>
                        <a:spcAft>
                          <a:spcPts val="0"/>
                        </a:spcAft>
                        <a:buClrTx/>
                        <a:buSzTx/>
                        <a:buNone/>
                        <a:tabLst/>
                        <a:defRPr/>
                      </a:pPr>
                      <a:r>
                        <a:rPr lang="en-US" sz="1400">
                          <a:solidFill>
                            <a:schemeClr val="accent6"/>
                          </a:solidFill>
                        </a:rPr>
                        <a:t>Main Communication Channel for Migration project</a:t>
                      </a:r>
                      <a:endParaRPr lang="en-US" sz="1400">
                        <a:solidFill>
                          <a:schemeClr val="accent6"/>
                        </a:solidFill>
                        <a:cs typeface="Calibri"/>
                      </a:endParaRPr>
                    </a:p>
                  </a:txBody>
                  <a:tcPr anchor="ctr"/>
                </a:tc>
                <a:tc>
                  <a:txBody>
                    <a:bodyPr/>
                    <a:lstStyle/>
                    <a:p>
                      <a:pPr lvl="0" algn="l">
                        <a:buNone/>
                      </a:pPr>
                      <a:r>
                        <a:rPr lang="en-GB" sz="1400" dirty="0">
                          <a:solidFill>
                            <a:srgbClr val="FF0000"/>
                          </a:solidFill>
                        </a:rPr>
                        <a:t>PROVIDE LINK HERE</a:t>
                      </a:r>
                    </a:p>
                  </a:txBody>
                  <a:tcPr anchor="ctr"/>
                </a:tc>
                <a:extLst>
                  <a:ext uri="{0D108BD9-81ED-4DB2-BD59-A6C34878D82A}">
                    <a16:rowId xmlns:a16="http://schemas.microsoft.com/office/drawing/2014/main" val="4228577256"/>
                  </a:ext>
                </a:extLst>
              </a:tr>
            </a:tbl>
          </a:graphicData>
        </a:graphic>
      </p:graphicFrame>
      <p:sp>
        <p:nvSpPr>
          <p:cNvPr id="2" name="Title 1">
            <a:extLst>
              <a:ext uri="{FF2B5EF4-FFF2-40B4-BE49-F238E27FC236}">
                <a16:creationId xmlns:a16="http://schemas.microsoft.com/office/drawing/2014/main" id="{BC6405D5-C535-6122-7698-8C34F13C6438}"/>
              </a:ext>
            </a:extLst>
          </p:cNvPr>
          <p:cNvSpPr>
            <a:spLocks noGrp="1"/>
          </p:cNvSpPr>
          <p:nvPr>
            <p:ph type="title"/>
          </p:nvPr>
        </p:nvSpPr>
        <p:spPr/>
        <p:txBody>
          <a:bodyPr/>
          <a:lstStyle/>
          <a:p>
            <a:r>
              <a:rPr lang="en-GB"/>
              <a:t>Introductions</a:t>
            </a:r>
          </a:p>
        </p:txBody>
      </p:sp>
    </p:spTree>
    <p:extLst>
      <p:ext uri="{BB962C8B-B14F-4D97-AF65-F5344CB8AC3E}">
        <p14:creationId xmlns:p14="http://schemas.microsoft.com/office/powerpoint/2010/main" val="4149704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405D5-C535-6122-7698-8C34F13C6438}"/>
              </a:ext>
            </a:extLst>
          </p:cNvPr>
          <p:cNvSpPr>
            <a:spLocks noGrp="1"/>
          </p:cNvSpPr>
          <p:nvPr>
            <p:ph type="title"/>
          </p:nvPr>
        </p:nvSpPr>
        <p:spPr/>
        <p:txBody>
          <a:bodyPr/>
          <a:lstStyle/>
          <a:p>
            <a:r>
              <a:rPr lang="en-GB"/>
              <a:t>Cloud Migration Scope</a:t>
            </a:r>
          </a:p>
        </p:txBody>
      </p:sp>
      <p:sp>
        <p:nvSpPr>
          <p:cNvPr id="3" name="Text Placeholder 4">
            <a:extLst>
              <a:ext uri="{FF2B5EF4-FFF2-40B4-BE49-F238E27FC236}">
                <a16:creationId xmlns:a16="http://schemas.microsoft.com/office/drawing/2014/main" id="{7F520198-8ADB-DD07-9D80-2C564D14E815}"/>
              </a:ext>
            </a:extLst>
          </p:cNvPr>
          <p:cNvSpPr txBox="1">
            <a:spLocks/>
          </p:cNvSpPr>
          <p:nvPr/>
        </p:nvSpPr>
        <p:spPr>
          <a:xfrm>
            <a:off x="925284" y="1915192"/>
            <a:ext cx="7953245" cy="3385804"/>
          </a:xfrm>
          <a:prstGeom prst="rect">
            <a:avLst/>
          </a:prstGeom>
        </p:spPr>
        <p:txBody>
          <a:bodyPr lIns="0" tIns="91440" rIns="91440" bIns="45720" anchor="t">
            <a:normAutofit/>
          </a:bodyPr>
          <a:lstStyle>
            <a:lvl1pPr marL="227013" indent="-227013" algn="l" defTabSz="1217978" rtl="0" eaLnBrk="0" fontAlgn="base" hangingPunct="0">
              <a:spcBef>
                <a:spcPts val="0"/>
              </a:spcBef>
              <a:spcAft>
                <a:spcPts val="1200"/>
              </a:spcAft>
              <a:buClr>
                <a:schemeClr val="bg2"/>
              </a:buClr>
              <a:buFont typeface="Webdings" panose="05030102010509060703" pitchFamily="18" charset="2"/>
              <a:buChar char=""/>
              <a:defRPr sz="2801" kern="1200">
                <a:solidFill>
                  <a:schemeClr val="bg2"/>
                </a:solidFill>
                <a:latin typeface="+mn-lt"/>
                <a:ea typeface="+mn-ea"/>
                <a:cs typeface="+mn-cs"/>
              </a:defRPr>
            </a:lvl1pPr>
            <a:lvl2pPr marL="458926" indent="-231845" algn="l" defTabSz="1217978" rtl="0" eaLnBrk="0" fontAlgn="base" hangingPunct="0">
              <a:spcBef>
                <a:spcPts val="0"/>
              </a:spcBef>
              <a:spcAft>
                <a:spcPts val="1200"/>
              </a:spcAft>
              <a:buFont typeface="Arial" charset="0"/>
              <a:buChar char="–"/>
              <a:defRPr sz="2401" kern="1200">
                <a:solidFill>
                  <a:schemeClr val="bg2"/>
                </a:solidFill>
                <a:latin typeface="+mn-lt"/>
                <a:ea typeface="+mn-ea"/>
                <a:cs typeface="+mn-cs"/>
              </a:defRPr>
            </a:lvl2pPr>
            <a:lvl3pPr marL="913087" indent="-225493" algn="l" defTabSz="1217978" rtl="0" eaLnBrk="0" fontAlgn="base" hangingPunct="0">
              <a:spcBef>
                <a:spcPts val="0"/>
              </a:spcBef>
              <a:spcAft>
                <a:spcPts val="1200"/>
              </a:spcAft>
              <a:buFont typeface="Arial" charset="0"/>
              <a:buChar char="•"/>
              <a:defRPr sz="1801" kern="1200">
                <a:solidFill>
                  <a:schemeClr val="bg2"/>
                </a:solidFill>
                <a:latin typeface="+mn-lt"/>
                <a:ea typeface="+mn-ea"/>
                <a:cs typeface="+mn-cs"/>
              </a:defRPr>
            </a:lvl3pPr>
            <a:lvl4pPr marL="1256090" indent="-227081" algn="l" defTabSz="1217978" rtl="0" eaLnBrk="0" fontAlgn="base" hangingPunct="0">
              <a:spcBef>
                <a:spcPts val="0"/>
              </a:spcBef>
              <a:spcAft>
                <a:spcPts val="1200"/>
              </a:spcAft>
              <a:buFont typeface="Arial" charset="0"/>
              <a:buChar char="–"/>
              <a:defRPr sz="1600" kern="1200">
                <a:solidFill>
                  <a:schemeClr val="bg2"/>
                </a:solidFill>
                <a:latin typeface="+mn-lt"/>
                <a:ea typeface="+mn-ea"/>
                <a:cs typeface="+mn-cs"/>
              </a:defRPr>
            </a:lvl4pPr>
            <a:lvl5pPr marL="1600680" indent="-225493" algn="l" defTabSz="1217978" rtl="0" eaLnBrk="0" fontAlgn="base" hangingPunct="0">
              <a:spcBef>
                <a:spcPts val="0"/>
              </a:spcBef>
              <a:spcAft>
                <a:spcPts val="1200"/>
              </a:spcAft>
              <a:buFont typeface="Arial" charset="0"/>
              <a:buChar char="»"/>
              <a:defRPr sz="1600" kern="1200">
                <a:solidFill>
                  <a:schemeClr val="bg2"/>
                </a:solidFill>
                <a:latin typeface="+mn-lt"/>
                <a:ea typeface="+mn-ea"/>
                <a:cs typeface="+mn-cs"/>
              </a:defRPr>
            </a:lvl5pPr>
            <a:lvl6pPr marL="3353219" indent="-304838" algn="l" defTabSz="1219353" rtl="0" eaLnBrk="1" latinLnBrk="0" hangingPunct="1">
              <a:spcBef>
                <a:spcPct val="20000"/>
              </a:spcBef>
              <a:buFont typeface="Arial" panose="020B0604020202020204" pitchFamily="34" charset="0"/>
              <a:buChar char="•"/>
              <a:defRPr sz="2701" kern="1200">
                <a:solidFill>
                  <a:schemeClr val="tx1"/>
                </a:solidFill>
                <a:latin typeface="+mn-lt"/>
                <a:ea typeface="+mn-ea"/>
                <a:cs typeface="+mn-cs"/>
              </a:defRPr>
            </a:lvl6pPr>
            <a:lvl7pPr marL="3962896" indent="-304838" algn="l" defTabSz="1219353" rtl="0" eaLnBrk="1" latinLnBrk="0" hangingPunct="1">
              <a:spcBef>
                <a:spcPct val="20000"/>
              </a:spcBef>
              <a:buFont typeface="Arial" panose="020B0604020202020204" pitchFamily="34" charset="0"/>
              <a:buChar char="•"/>
              <a:defRPr sz="2701" kern="1200">
                <a:solidFill>
                  <a:schemeClr val="tx1"/>
                </a:solidFill>
                <a:latin typeface="+mn-lt"/>
                <a:ea typeface="+mn-ea"/>
                <a:cs typeface="+mn-cs"/>
              </a:defRPr>
            </a:lvl7pPr>
            <a:lvl8pPr marL="4572571" indent="-304838" algn="l" defTabSz="1219353" rtl="0" eaLnBrk="1" latinLnBrk="0" hangingPunct="1">
              <a:spcBef>
                <a:spcPct val="20000"/>
              </a:spcBef>
              <a:buFont typeface="Arial" panose="020B0604020202020204" pitchFamily="34" charset="0"/>
              <a:buChar char="•"/>
              <a:defRPr sz="2701" kern="1200">
                <a:solidFill>
                  <a:schemeClr val="tx1"/>
                </a:solidFill>
                <a:latin typeface="+mn-lt"/>
                <a:ea typeface="+mn-ea"/>
                <a:cs typeface="+mn-cs"/>
              </a:defRPr>
            </a:lvl8pPr>
            <a:lvl9pPr marL="5182247" indent="-304838" algn="l" defTabSz="1219353" rtl="0" eaLnBrk="1" latinLnBrk="0" hangingPunct="1">
              <a:spcBef>
                <a:spcPct val="20000"/>
              </a:spcBef>
              <a:buFont typeface="Arial" panose="020B0604020202020204" pitchFamily="34" charset="0"/>
              <a:buChar char="•"/>
              <a:defRPr sz="2701" kern="1200">
                <a:solidFill>
                  <a:schemeClr val="tx1"/>
                </a:solidFill>
                <a:latin typeface="+mn-lt"/>
                <a:ea typeface="+mn-ea"/>
                <a:cs typeface="+mn-cs"/>
              </a:defRPr>
            </a:lvl9pPr>
          </a:lstStyle>
          <a:p>
            <a:pPr marL="0" indent="0">
              <a:buNone/>
            </a:pPr>
            <a:r>
              <a:rPr lang="en-GB" sz="2000" dirty="0">
                <a:solidFill>
                  <a:schemeClr val="bg1"/>
                </a:solidFill>
              </a:rPr>
              <a:t>Confirm the scope for the migration:</a:t>
            </a:r>
          </a:p>
          <a:p>
            <a:pPr>
              <a:buClrTx/>
              <a:buFont typeface="Arial" panose="020B0604020202020204" pitchFamily="34" charset="0"/>
              <a:buChar char="•"/>
            </a:pPr>
            <a:r>
              <a:rPr lang="en-GB" sz="2000" dirty="0">
                <a:solidFill>
                  <a:schemeClr val="bg1"/>
                </a:solidFill>
              </a:rPr>
              <a:t>Has Migration Evaluator been completed? (optional)</a:t>
            </a:r>
          </a:p>
          <a:p>
            <a:pPr>
              <a:buClrTx/>
              <a:buFont typeface="Arial" panose="020B0604020202020204" pitchFamily="34" charset="0"/>
              <a:buChar char="•"/>
            </a:pPr>
            <a:r>
              <a:rPr lang="en-GB" sz="2000" dirty="0">
                <a:solidFill>
                  <a:schemeClr val="bg1"/>
                </a:solidFill>
              </a:rPr>
              <a:t>Setup type – Physical, VMWare, </a:t>
            </a:r>
            <a:r>
              <a:rPr lang="en-GB" sz="2000" dirty="0" err="1">
                <a:solidFill>
                  <a:schemeClr val="bg1"/>
                </a:solidFill>
              </a:rPr>
              <a:t>VCentre</a:t>
            </a:r>
            <a:endParaRPr lang="en-GB" sz="2000" dirty="0">
              <a:solidFill>
                <a:schemeClr val="bg1"/>
              </a:solidFill>
            </a:endParaRPr>
          </a:p>
          <a:p>
            <a:pPr>
              <a:buClrTx/>
              <a:buFont typeface="Arial" panose="020B0604020202020204" pitchFamily="34" charset="0"/>
              <a:buChar char="•"/>
            </a:pPr>
            <a:r>
              <a:rPr lang="en-GB" sz="2000" dirty="0">
                <a:solidFill>
                  <a:schemeClr val="bg1"/>
                </a:solidFill>
              </a:rPr>
              <a:t>X non-standard Servers to be migrated</a:t>
            </a:r>
          </a:p>
          <a:p>
            <a:pPr lvl="1">
              <a:buFont typeface="Arial" panose="020B0604020202020204" pitchFamily="34" charset="0"/>
              <a:buChar char="•"/>
            </a:pPr>
            <a:r>
              <a:rPr lang="en-GB" sz="2000" dirty="0">
                <a:solidFill>
                  <a:schemeClr val="bg1"/>
                </a:solidFill>
              </a:rPr>
              <a:t>Details of these servers</a:t>
            </a:r>
          </a:p>
          <a:p>
            <a:pPr>
              <a:buClrTx/>
              <a:buFont typeface="Arial" panose="020B0604020202020204" pitchFamily="34" charset="0"/>
              <a:buChar char="•"/>
            </a:pPr>
            <a:r>
              <a:rPr lang="en-GB" sz="2000" dirty="0">
                <a:solidFill>
                  <a:schemeClr val="bg1"/>
                </a:solidFill>
              </a:rPr>
              <a:t>Any additional scope/notes</a:t>
            </a:r>
          </a:p>
        </p:txBody>
      </p:sp>
    </p:spTree>
    <p:extLst>
      <p:ext uri="{BB962C8B-B14F-4D97-AF65-F5344CB8AC3E}">
        <p14:creationId xmlns:p14="http://schemas.microsoft.com/office/powerpoint/2010/main" val="235695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EFE22E5-B13D-43B1-BC8A-7D1D29309135}"/>
              </a:ext>
            </a:extLst>
          </p:cNvPr>
          <p:cNvSpPr/>
          <p:nvPr/>
        </p:nvSpPr>
        <p:spPr>
          <a:xfrm>
            <a:off x="571245" y="2069944"/>
            <a:ext cx="11521787" cy="7729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050" b="1"/>
          </a:p>
        </p:txBody>
      </p:sp>
      <p:sp>
        <p:nvSpPr>
          <p:cNvPr id="41" name="Rectangle 40">
            <a:extLst>
              <a:ext uri="{FF2B5EF4-FFF2-40B4-BE49-F238E27FC236}">
                <a16:creationId xmlns:a16="http://schemas.microsoft.com/office/drawing/2014/main" id="{D2ED42D9-B7EA-4C02-84CA-980DF25A27DA}"/>
              </a:ext>
            </a:extLst>
          </p:cNvPr>
          <p:cNvSpPr/>
          <p:nvPr/>
        </p:nvSpPr>
        <p:spPr>
          <a:xfrm>
            <a:off x="98968" y="2069944"/>
            <a:ext cx="463701" cy="772992"/>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050" b="1"/>
              <a:t>Partner</a:t>
            </a:r>
          </a:p>
        </p:txBody>
      </p:sp>
      <p:sp>
        <p:nvSpPr>
          <p:cNvPr id="40" name="Rectangle 39">
            <a:extLst>
              <a:ext uri="{FF2B5EF4-FFF2-40B4-BE49-F238E27FC236}">
                <a16:creationId xmlns:a16="http://schemas.microsoft.com/office/drawing/2014/main" id="{8F3795A2-6485-4375-849D-1546E2185B28}"/>
              </a:ext>
            </a:extLst>
          </p:cNvPr>
          <p:cNvSpPr/>
          <p:nvPr/>
        </p:nvSpPr>
        <p:spPr>
          <a:xfrm>
            <a:off x="555869" y="2951182"/>
            <a:ext cx="11521787" cy="80893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050" b="1"/>
          </a:p>
        </p:txBody>
      </p:sp>
      <p:sp>
        <p:nvSpPr>
          <p:cNvPr id="42" name="Rectangle 41">
            <a:extLst>
              <a:ext uri="{FF2B5EF4-FFF2-40B4-BE49-F238E27FC236}">
                <a16:creationId xmlns:a16="http://schemas.microsoft.com/office/drawing/2014/main" id="{FD356AE6-B7B7-44FE-AA88-DAF84AC6EFAF}"/>
              </a:ext>
            </a:extLst>
          </p:cNvPr>
          <p:cNvSpPr/>
          <p:nvPr/>
        </p:nvSpPr>
        <p:spPr>
          <a:xfrm>
            <a:off x="96737" y="2951182"/>
            <a:ext cx="463701" cy="808936"/>
          </a:xfrm>
          <a:prstGeom prst="rect">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050" b="1"/>
              <a:t>TD SYNNEX</a:t>
            </a:r>
          </a:p>
        </p:txBody>
      </p:sp>
      <p:sp>
        <p:nvSpPr>
          <p:cNvPr id="43" name="Rounded Rectangle 8">
            <a:extLst>
              <a:ext uri="{FF2B5EF4-FFF2-40B4-BE49-F238E27FC236}">
                <a16:creationId xmlns:a16="http://schemas.microsoft.com/office/drawing/2014/main" id="{45F4B9FB-900D-4D9F-B587-3A46DFE98CE6}"/>
              </a:ext>
            </a:extLst>
          </p:cNvPr>
          <p:cNvSpPr/>
          <p:nvPr/>
        </p:nvSpPr>
        <p:spPr>
          <a:xfrm>
            <a:off x="603016" y="3053437"/>
            <a:ext cx="900000"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a:solidFill>
                  <a:schemeClr val="bg2"/>
                </a:solidFill>
              </a:rPr>
              <a:t>Create Teams Site </a:t>
            </a:r>
          </a:p>
        </p:txBody>
      </p:sp>
      <p:sp>
        <p:nvSpPr>
          <p:cNvPr id="45" name="Rounded Rectangle 11">
            <a:extLst>
              <a:ext uri="{FF2B5EF4-FFF2-40B4-BE49-F238E27FC236}">
                <a16:creationId xmlns:a16="http://schemas.microsoft.com/office/drawing/2014/main" id="{FBCAD9ED-CDF0-4ADA-AD9B-944BC10A1F68}"/>
              </a:ext>
            </a:extLst>
          </p:cNvPr>
          <p:cNvSpPr/>
          <p:nvPr/>
        </p:nvSpPr>
        <p:spPr>
          <a:xfrm>
            <a:off x="6980954" y="3053435"/>
            <a:ext cx="900000"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a:solidFill>
                  <a:schemeClr val="bg2"/>
                </a:solidFill>
              </a:rPr>
              <a:t>Validate Scope</a:t>
            </a:r>
          </a:p>
        </p:txBody>
      </p:sp>
      <p:cxnSp>
        <p:nvCxnSpPr>
          <p:cNvPr id="47" name="Straight Arrow Connector 14">
            <a:extLst>
              <a:ext uri="{FF2B5EF4-FFF2-40B4-BE49-F238E27FC236}">
                <a16:creationId xmlns:a16="http://schemas.microsoft.com/office/drawing/2014/main" id="{326E3936-CCE7-4EDC-9FCF-F32513C4FB1A}"/>
              </a:ext>
            </a:extLst>
          </p:cNvPr>
          <p:cNvCxnSpPr>
            <a:cxnSpLocks/>
            <a:stCxn id="34" idx="3"/>
            <a:endCxn id="8" idx="1"/>
          </p:cNvCxnSpPr>
          <p:nvPr/>
        </p:nvCxnSpPr>
        <p:spPr>
          <a:xfrm>
            <a:off x="4780313" y="3355837"/>
            <a:ext cx="133547" cy="0"/>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sp>
        <p:nvSpPr>
          <p:cNvPr id="51" name="Rounded Rectangle 25">
            <a:extLst>
              <a:ext uri="{FF2B5EF4-FFF2-40B4-BE49-F238E27FC236}">
                <a16:creationId xmlns:a16="http://schemas.microsoft.com/office/drawing/2014/main" id="{6F93E721-2C9A-45F7-89DE-DCC1B3B168A8}"/>
              </a:ext>
            </a:extLst>
          </p:cNvPr>
          <p:cNvSpPr/>
          <p:nvPr/>
        </p:nvSpPr>
        <p:spPr>
          <a:xfrm>
            <a:off x="2804433" y="3053437"/>
            <a:ext cx="942333"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lIns="91440" tIns="45720" rIns="91440" bIns="45720" rtlCol="0" anchor="ctr"/>
          <a:lstStyle/>
          <a:p>
            <a:pPr algn="ctr"/>
            <a:r>
              <a:rPr lang="en-GB" sz="1050">
                <a:solidFill>
                  <a:schemeClr val="bg2"/>
                </a:solidFill>
                <a:ea typeface="+mn-lt"/>
                <a:cs typeface="+mn-lt"/>
              </a:rPr>
              <a:t>Onboarding Call</a:t>
            </a:r>
            <a:endParaRPr lang="en-GB">
              <a:solidFill>
                <a:schemeClr val="bg2"/>
              </a:solidFill>
            </a:endParaRPr>
          </a:p>
        </p:txBody>
      </p:sp>
      <p:sp>
        <p:nvSpPr>
          <p:cNvPr id="52" name="Rounded Rectangle 26">
            <a:extLst>
              <a:ext uri="{FF2B5EF4-FFF2-40B4-BE49-F238E27FC236}">
                <a16:creationId xmlns:a16="http://schemas.microsoft.com/office/drawing/2014/main" id="{08BED6DB-4596-4AA5-AD6A-FE7CA4C1C90A}"/>
              </a:ext>
            </a:extLst>
          </p:cNvPr>
          <p:cNvSpPr/>
          <p:nvPr/>
        </p:nvSpPr>
        <p:spPr>
          <a:xfrm>
            <a:off x="5947407" y="3053435"/>
            <a:ext cx="900000"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a:solidFill>
                  <a:schemeClr val="bg2"/>
                </a:solidFill>
              </a:rPr>
              <a:t>Complete Migration Design</a:t>
            </a:r>
          </a:p>
        </p:txBody>
      </p:sp>
      <p:sp>
        <p:nvSpPr>
          <p:cNvPr id="53" name="Rounded Rectangle 27">
            <a:extLst>
              <a:ext uri="{FF2B5EF4-FFF2-40B4-BE49-F238E27FC236}">
                <a16:creationId xmlns:a16="http://schemas.microsoft.com/office/drawing/2014/main" id="{0378DC54-C24C-448A-961E-C9F8C21F5C05}"/>
              </a:ext>
            </a:extLst>
          </p:cNvPr>
          <p:cNvSpPr/>
          <p:nvPr/>
        </p:nvSpPr>
        <p:spPr>
          <a:xfrm>
            <a:off x="8014501" y="2154039"/>
            <a:ext cx="900000" cy="6048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050">
                <a:solidFill>
                  <a:schemeClr val="bg2"/>
                </a:solidFill>
              </a:rPr>
              <a:t>Test Failover</a:t>
            </a:r>
          </a:p>
        </p:txBody>
      </p:sp>
      <p:sp>
        <p:nvSpPr>
          <p:cNvPr id="54" name="Rounded Rectangle 28">
            <a:extLst>
              <a:ext uri="{FF2B5EF4-FFF2-40B4-BE49-F238E27FC236}">
                <a16:creationId xmlns:a16="http://schemas.microsoft.com/office/drawing/2014/main" id="{6834C227-0D51-48C3-8761-2B519421BD72}"/>
              </a:ext>
            </a:extLst>
          </p:cNvPr>
          <p:cNvSpPr/>
          <p:nvPr/>
        </p:nvSpPr>
        <p:spPr>
          <a:xfrm>
            <a:off x="8014501" y="3072833"/>
            <a:ext cx="900000"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a:solidFill>
                  <a:schemeClr val="bg2"/>
                </a:solidFill>
              </a:rPr>
              <a:t>Carry out migration</a:t>
            </a:r>
          </a:p>
        </p:txBody>
      </p:sp>
      <p:sp>
        <p:nvSpPr>
          <p:cNvPr id="57" name="Rounded Rectangle 31">
            <a:extLst>
              <a:ext uri="{FF2B5EF4-FFF2-40B4-BE49-F238E27FC236}">
                <a16:creationId xmlns:a16="http://schemas.microsoft.com/office/drawing/2014/main" id="{1FCBB21A-B64A-4DA7-9726-7C2EF79DAB8B}"/>
              </a:ext>
            </a:extLst>
          </p:cNvPr>
          <p:cNvSpPr/>
          <p:nvPr/>
        </p:nvSpPr>
        <p:spPr>
          <a:xfrm>
            <a:off x="10081591" y="3072833"/>
            <a:ext cx="900000"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a:solidFill>
                  <a:schemeClr val="bg2"/>
                </a:solidFill>
              </a:rPr>
              <a:t>Migration Report</a:t>
            </a:r>
          </a:p>
        </p:txBody>
      </p:sp>
      <p:cxnSp>
        <p:nvCxnSpPr>
          <p:cNvPr id="58" name="Straight Arrow Connector 57">
            <a:extLst>
              <a:ext uri="{FF2B5EF4-FFF2-40B4-BE49-F238E27FC236}">
                <a16:creationId xmlns:a16="http://schemas.microsoft.com/office/drawing/2014/main" id="{0041528E-A07B-4F24-8920-1EC68FD48FCF}"/>
              </a:ext>
            </a:extLst>
          </p:cNvPr>
          <p:cNvCxnSpPr>
            <a:cxnSpLocks/>
            <a:stCxn id="50" idx="3"/>
            <a:endCxn id="51" idx="1"/>
          </p:cNvCxnSpPr>
          <p:nvPr/>
        </p:nvCxnSpPr>
        <p:spPr>
          <a:xfrm>
            <a:off x="2670886" y="3355837"/>
            <a:ext cx="133547" cy="0"/>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F69C833A-0C38-4136-A435-1807D4DC5333}"/>
              </a:ext>
            </a:extLst>
          </p:cNvPr>
          <p:cNvCxnSpPr>
            <a:cxnSpLocks/>
            <a:stCxn id="52" idx="0"/>
            <a:endCxn id="2" idx="2"/>
          </p:cNvCxnSpPr>
          <p:nvPr/>
        </p:nvCxnSpPr>
        <p:spPr>
          <a:xfrm flipV="1">
            <a:off x="6397407" y="2765915"/>
            <a:ext cx="0" cy="287520"/>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cxnSp>
        <p:nvCxnSpPr>
          <p:cNvPr id="63" name="Elbow Connector 47">
            <a:extLst>
              <a:ext uri="{FF2B5EF4-FFF2-40B4-BE49-F238E27FC236}">
                <a16:creationId xmlns:a16="http://schemas.microsoft.com/office/drawing/2014/main" id="{B4FC5346-8DDD-45F9-8AA8-7924CFD7DA8A}"/>
              </a:ext>
            </a:extLst>
          </p:cNvPr>
          <p:cNvCxnSpPr>
            <a:cxnSpLocks/>
            <a:stCxn id="53" idx="2"/>
            <a:endCxn id="54" idx="0"/>
          </p:cNvCxnSpPr>
          <p:nvPr/>
        </p:nvCxnSpPr>
        <p:spPr>
          <a:xfrm>
            <a:off x="8464501" y="2758839"/>
            <a:ext cx="0" cy="313994"/>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F865B8B7-D7B4-4796-99AE-CC2E7CA31BF2}"/>
              </a:ext>
            </a:extLst>
          </p:cNvPr>
          <p:cNvCxnSpPr>
            <a:cxnSpLocks/>
            <a:stCxn id="57" idx="3"/>
            <a:endCxn id="66" idx="1"/>
          </p:cNvCxnSpPr>
          <p:nvPr/>
        </p:nvCxnSpPr>
        <p:spPr>
          <a:xfrm>
            <a:off x="10981591" y="3375233"/>
            <a:ext cx="153177" cy="0"/>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sp>
        <p:nvSpPr>
          <p:cNvPr id="66" name="Rounded Rectangle 54">
            <a:extLst>
              <a:ext uri="{FF2B5EF4-FFF2-40B4-BE49-F238E27FC236}">
                <a16:creationId xmlns:a16="http://schemas.microsoft.com/office/drawing/2014/main" id="{C3D6DA7B-32D8-41C7-8EAB-FD59B8BE62C4}"/>
              </a:ext>
            </a:extLst>
          </p:cNvPr>
          <p:cNvSpPr/>
          <p:nvPr/>
        </p:nvSpPr>
        <p:spPr>
          <a:xfrm>
            <a:off x="11134768" y="3072833"/>
            <a:ext cx="900000"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a:solidFill>
                  <a:schemeClr val="bg2"/>
                </a:solidFill>
              </a:rPr>
              <a:t>Post Migration Support</a:t>
            </a:r>
          </a:p>
        </p:txBody>
      </p:sp>
      <p:cxnSp>
        <p:nvCxnSpPr>
          <p:cNvPr id="67" name="Elbow Connector 56">
            <a:extLst>
              <a:ext uri="{FF2B5EF4-FFF2-40B4-BE49-F238E27FC236}">
                <a16:creationId xmlns:a16="http://schemas.microsoft.com/office/drawing/2014/main" id="{35076BEF-7FDB-470A-9E29-03D6229A3C0F}"/>
              </a:ext>
            </a:extLst>
          </p:cNvPr>
          <p:cNvCxnSpPr>
            <a:cxnSpLocks/>
            <a:stCxn id="16" idx="2"/>
            <a:endCxn id="57" idx="0"/>
          </p:cNvCxnSpPr>
          <p:nvPr/>
        </p:nvCxnSpPr>
        <p:spPr>
          <a:xfrm>
            <a:off x="10531591" y="2765915"/>
            <a:ext cx="0" cy="306918"/>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sp>
        <p:nvSpPr>
          <p:cNvPr id="49" name="Rounded Rectangle 8">
            <a:extLst>
              <a:ext uri="{FF2B5EF4-FFF2-40B4-BE49-F238E27FC236}">
                <a16:creationId xmlns:a16="http://schemas.microsoft.com/office/drawing/2014/main" id="{338A27C6-9301-4EAE-9E73-8F0345A2998E}"/>
              </a:ext>
            </a:extLst>
          </p:cNvPr>
          <p:cNvSpPr/>
          <p:nvPr/>
        </p:nvSpPr>
        <p:spPr>
          <a:xfrm>
            <a:off x="603016" y="2161115"/>
            <a:ext cx="900000" cy="6048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050">
                <a:solidFill>
                  <a:schemeClr val="bg2"/>
                </a:solidFill>
              </a:rPr>
              <a:t>Signed SOW &amp; PO</a:t>
            </a:r>
          </a:p>
        </p:txBody>
      </p:sp>
      <p:sp>
        <p:nvSpPr>
          <p:cNvPr id="50" name="Rounded Rectangle 8">
            <a:extLst>
              <a:ext uri="{FF2B5EF4-FFF2-40B4-BE49-F238E27FC236}">
                <a16:creationId xmlns:a16="http://schemas.microsoft.com/office/drawing/2014/main" id="{50C74F6D-D8F9-48E2-90E8-686C991F5E78}"/>
              </a:ext>
            </a:extLst>
          </p:cNvPr>
          <p:cNvSpPr/>
          <p:nvPr/>
        </p:nvSpPr>
        <p:spPr>
          <a:xfrm>
            <a:off x="1636563" y="3053437"/>
            <a:ext cx="1034323"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dirty="0">
                <a:solidFill>
                  <a:schemeClr val="bg2"/>
                </a:solidFill>
              </a:rPr>
              <a:t>Review Migration Evaluator Output</a:t>
            </a:r>
            <a:r>
              <a:rPr lang="en-GB" sz="700" dirty="0">
                <a:solidFill>
                  <a:schemeClr val="bg2"/>
                </a:solidFill>
              </a:rPr>
              <a:t>(Optional)</a:t>
            </a:r>
            <a:endParaRPr lang="en-GB" sz="1050" dirty="0">
              <a:solidFill>
                <a:schemeClr val="bg2"/>
              </a:solidFill>
            </a:endParaRPr>
          </a:p>
        </p:txBody>
      </p:sp>
      <p:cxnSp>
        <p:nvCxnSpPr>
          <p:cNvPr id="59" name="Straight Arrow Connector 18">
            <a:extLst>
              <a:ext uri="{FF2B5EF4-FFF2-40B4-BE49-F238E27FC236}">
                <a16:creationId xmlns:a16="http://schemas.microsoft.com/office/drawing/2014/main" id="{45714F94-5ECE-4B23-BEC4-EF78A249F5FA}"/>
              </a:ext>
            </a:extLst>
          </p:cNvPr>
          <p:cNvCxnSpPr>
            <a:cxnSpLocks/>
            <a:stCxn id="49" idx="2"/>
            <a:endCxn id="43" idx="0"/>
          </p:cNvCxnSpPr>
          <p:nvPr/>
        </p:nvCxnSpPr>
        <p:spPr>
          <a:xfrm>
            <a:off x="1053016" y="2765915"/>
            <a:ext cx="0" cy="287522"/>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FBE30679-AD11-4BC3-874C-94900F0023F4}"/>
              </a:ext>
            </a:extLst>
          </p:cNvPr>
          <p:cNvCxnSpPr>
            <a:cxnSpLocks/>
            <a:stCxn id="43" idx="3"/>
            <a:endCxn id="50" idx="1"/>
          </p:cNvCxnSpPr>
          <p:nvPr/>
        </p:nvCxnSpPr>
        <p:spPr>
          <a:xfrm>
            <a:off x="1503016" y="3355837"/>
            <a:ext cx="133547" cy="0"/>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cxnSp>
        <p:nvCxnSpPr>
          <p:cNvPr id="7" name="Elbow Connector 6">
            <a:extLst>
              <a:ext uri="{FF2B5EF4-FFF2-40B4-BE49-F238E27FC236}">
                <a16:creationId xmlns:a16="http://schemas.microsoft.com/office/drawing/2014/main" id="{625BD3CB-0D16-004E-976C-3DC5F8FF2D25}"/>
              </a:ext>
            </a:extLst>
          </p:cNvPr>
          <p:cNvCxnSpPr>
            <a:cxnSpLocks/>
            <a:stCxn id="51" idx="0"/>
            <a:endCxn id="82" idx="2"/>
          </p:cNvCxnSpPr>
          <p:nvPr/>
        </p:nvCxnSpPr>
        <p:spPr>
          <a:xfrm flipH="1" flipV="1">
            <a:off x="3275599" y="2765915"/>
            <a:ext cx="1" cy="287522"/>
          </a:xfrm>
          <a:prstGeom prst="straightConnector1">
            <a:avLst/>
          </a:prstGeom>
          <a:ln>
            <a:solidFill>
              <a:srgbClr val="00558C"/>
            </a:solidFill>
            <a:tailEnd type="triangle"/>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77C75D9E-D93C-AD42-0D2B-498018B48E82}"/>
              </a:ext>
            </a:extLst>
          </p:cNvPr>
          <p:cNvSpPr>
            <a:spLocks noGrp="1"/>
          </p:cNvSpPr>
          <p:nvPr>
            <p:ph type="title"/>
          </p:nvPr>
        </p:nvSpPr>
        <p:spPr/>
        <p:txBody>
          <a:bodyPr/>
          <a:lstStyle/>
          <a:p>
            <a:r>
              <a:rPr lang="en-GB"/>
              <a:t>Cloud Migration Process Overview </a:t>
            </a:r>
          </a:p>
        </p:txBody>
      </p:sp>
      <p:sp>
        <p:nvSpPr>
          <p:cNvPr id="16" name="Rounded Rectangle 27">
            <a:extLst>
              <a:ext uri="{FF2B5EF4-FFF2-40B4-BE49-F238E27FC236}">
                <a16:creationId xmlns:a16="http://schemas.microsoft.com/office/drawing/2014/main" id="{0B2E1D2D-8ED3-20C9-5007-CD143F51A760}"/>
              </a:ext>
            </a:extLst>
          </p:cNvPr>
          <p:cNvSpPr/>
          <p:nvPr/>
        </p:nvSpPr>
        <p:spPr>
          <a:xfrm>
            <a:off x="10081591" y="2161115"/>
            <a:ext cx="900000" cy="6048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050">
                <a:solidFill>
                  <a:schemeClr val="bg2"/>
                </a:solidFill>
              </a:rPr>
              <a:t>UAT Testing</a:t>
            </a:r>
          </a:p>
        </p:txBody>
      </p:sp>
      <p:sp>
        <p:nvSpPr>
          <p:cNvPr id="8" name="Rounded Rectangle 25">
            <a:extLst>
              <a:ext uri="{FF2B5EF4-FFF2-40B4-BE49-F238E27FC236}">
                <a16:creationId xmlns:a16="http://schemas.microsoft.com/office/drawing/2014/main" id="{70105A40-663F-B539-C649-06EDE22FA5EC}"/>
              </a:ext>
            </a:extLst>
          </p:cNvPr>
          <p:cNvSpPr/>
          <p:nvPr/>
        </p:nvSpPr>
        <p:spPr>
          <a:xfrm>
            <a:off x="4913860" y="3053437"/>
            <a:ext cx="900000"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lIns="91440" tIns="45720" rIns="91440" bIns="45720" rtlCol="0" anchor="ctr"/>
          <a:lstStyle/>
          <a:p>
            <a:pPr algn="ctr"/>
            <a:r>
              <a:rPr lang="en-GB" sz="1050">
                <a:solidFill>
                  <a:schemeClr val="bg2"/>
                </a:solidFill>
                <a:ea typeface="+mn-lt"/>
                <a:cs typeface="+mn-lt"/>
              </a:rPr>
              <a:t>Create Migration Plan</a:t>
            </a:r>
            <a:endParaRPr lang="en-GB">
              <a:solidFill>
                <a:schemeClr val="bg2"/>
              </a:solidFill>
            </a:endParaRPr>
          </a:p>
        </p:txBody>
      </p:sp>
      <p:cxnSp>
        <p:nvCxnSpPr>
          <p:cNvPr id="10" name="Elbow Connector 9">
            <a:extLst>
              <a:ext uri="{FF2B5EF4-FFF2-40B4-BE49-F238E27FC236}">
                <a16:creationId xmlns:a16="http://schemas.microsoft.com/office/drawing/2014/main" id="{DCF0F998-D376-A972-90A2-944F84D0445D}"/>
              </a:ext>
            </a:extLst>
          </p:cNvPr>
          <p:cNvCxnSpPr>
            <a:cxnSpLocks/>
            <a:stCxn id="8" idx="3"/>
            <a:endCxn id="52" idx="1"/>
          </p:cNvCxnSpPr>
          <p:nvPr/>
        </p:nvCxnSpPr>
        <p:spPr>
          <a:xfrm flipV="1">
            <a:off x="5813860" y="3355835"/>
            <a:ext cx="133547" cy="2"/>
          </a:xfrm>
          <a:prstGeom prst="straightConnector1">
            <a:avLst/>
          </a:prstGeom>
          <a:ln>
            <a:solidFill>
              <a:srgbClr val="00558C"/>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7">
            <a:extLst>
              <a:ext uri="{FF2B5EF4-FFF2-40B4-BE49-F238E27FC236}">
                <a16:creationId xmlns:a16="http://schemas.microsoft.com/office/drawing/2014/main" id="{E99E0DE1-6D26-656B-9EAD-C23E1BDACC1B}"/>
              </a:ext>
            </a:extLst>
          </p:cNvPr>
          <p:cNvSpPr/>
          <p:nvPr/>
        </p:nvSpPr>
        <p:spPr>
          <a:xfrm>
            <a:off x="9048048" y="2161115"/>
            <a:ext cx="900000" cy="6048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050">
                <a:solidFill>
                  <a:schemeClr val="bg2"/>
                </a:solidFill>
              </a:rPr>
              <a:t>Go/No Go Decision</a:t>
            </a:r>
          </a:p>
        </p:txBody>
      </p:sp>
      <p:sp>
        <p:nvSpPr>
          <p:cNvPr id="30" name="Rounded Rectangle 28">
            <a:extLst>
              <a:ext uri="{FF2B5EF4-FFF2-40B4-BE49-F238E27FC236}">
                <a16:creationId xmlns:a16="http://schemas.microsoft.com/office/drawing/2014/main" id="{E00F587B-0C54-1C17-1AA0-F6A0BECBDD1C}"/>
              </a:ext>
            </a:extLst>
          </p:cNvPr>
          <p:cNvSpPr/>
          <p:nvPr/>
        </p:nvSpPr>
        <p:spPr>
          <a:xfrm>
            <a:off x="9048048" y="3072833"/>
            <a:ext cx="900000"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a:solidFill>
                  <a:schemeClr val="bg2"/>
                </a:solidFill>
              </a:rPr>
              <a:t>Final Cutover</a:t>
            </a:r>
          </a:p>
        </p:txBody>
      </p:sp>
      <p:cxnSp>
        <p:nvCxnSpPr>
          <p:cNvPr id="32" name="Straight Arrow Connector 31">
            <a:extLst>
              <a:ext uri="{FF2B5EF4-FFF2-40B4-BE49-F238E27FC236}">
                <a16:creationId xmlns:a16="http://schemas.microsoft.com/office/drawing/2014/main" id="{0045E07C-0836-0113-ECAE-2C682F0BA92F}"/>
              </a:ext>
            </a:extLst>
          </p:cNvPr>
          <p:cNvCxnSpPr>
            <a:cxnSpLocks/>
            <a:stCxn id="30" idx="3"/>
            <a:endCxn id="16" idx="1"/>
          </p:cNvCxnSpPr>
          <p:nvPr/>
        </p:nvCxnSpPr>
        <p:spPr>
          <a:xfrm flipV="1">
            <a:off x="9948048" y="2463515"/>
            <a:ext cx="133543" cy="911718"/>
          </a:xfrm>
          <a:prstGeom prst="bentConnector3">
            <a:avLst>
              <a:gd name="adj1" fmla="val 50000"/>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A66F4EC-005E-1A19-FD63-9A068A5DD7CE}"/>
              </a:ext>
            </a:extLst>
          </p:cNvPr>
          <p:cNvCxnSpPr>
            <a:cxnSpLocks/>
            <a:stCxn id="53" idx="3"/>
            <a:endCxn id="26" idx="1"/>
          </p:cNvCxnSpPr>
          <p:nvPr/>
        </p:nvCxnSpPr>
        <p:spPr>
          <a:xfrm>
            <a:off x="8914501" y="2456439"/>
            <a:ext cx="133547" cy="7076"/>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3738054-AF8D-DD97-8C0B-211A8B8353C1}"/>
              </a:ext>
            </a:extLst>
          </p:cNvPr>
          <p:cNvCxnSpPr>
            <a:cxnSpLocks/>
            <a:stCxn id="26" idx="2"/>
            <a:endCxn id="30" idx="0"/>
          </p:cNvCxnSpPr>
          <p:nvPr/>
        </p:nvCxnSpPr>
        <p:spPr>
          <a:xfrm>
            <a:off x="9498048" y="2765915"/>
            <a:ext cx="0" cy="306918"/>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sp>
        <p:nvSpPr>
          <p:cNvPr id="82" name="Rounded Rectangle 8">
            <a:extLst>
              <a:ext uri="{FF2B5EF4-FFF2-40B4-BE49-F238E27FC236}">
                <a16:creationId xmlns:a16="http://schemas.microsoft.com/office/drawing/2014/main" id="{C7F134B3-E092-C8C7-45A6-650CA2720698}"/>
              </a:ext>
            </a:extLst>
          </p:cNvPr>
          <p:cNvSpPr/>
          <p:nvPr/>
        </p:nvSpPr>
        <p:spPr>
          <a:xfrm>
            <a:off x="2825599" y="2161115"/>
            <a:ext cx="900000" cy="6048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050">
                <a:solidFill>
                  <a:schemeClr val="bg2"/>
                </a:solidFill>
              </a:rPr>
              <a:t>Complete Pre-requisites</a:t>
            </a:r>
          </a:p>
        </p:txBody>
      </p:sp>
      <p:cxnSp>
        <p:nvCxnSpPr>
          <p:cNvPr id="86" name="Elbow Connector 6">
            <a:extLst>
              <a:ext uri="{FF2B5EF4-FFF2-40B4-BE49-F238E27FC236}">
                <a16:creationId xmlns:a16="http://schemas.microsoft.com/office/drawing/2014/main" id="{D982235F-0EFF-7433-BA9C-74993B0343F5}"/>
              </a:ext>
            </a:extLst>
          </p:cNvPr>
          <p:cNvCxnSpPr>
            <a:cxnSpLocks/>
            <a:stCxn id="82" idx="3"/>
            <a:endCxn id="34" idx="0"/>
          </p:cNvCxnSpPr>
          <p:nvPr/>
        </p:nvCxnSpPr>
        <p:spPr>
          <a:xfrm>
            <a:off x="3725599" y="2463515"/>
            <a:ext cx="604714" cy="589922"/>
          </a:xfrm>
          <a:prstGeom prst="bentConnector2">
            <a:avLst/>
          </a:prstGeom>
          <a:ln>
            <a:solidFill>
              <a:srgbClr val="00558C"/>
            </a:solidFill>
            <a:tailEnd type="triangle"/>
          </a:ln>
        </p:spPr>
        <p:style>
          <a:lnRef idx="1">
            <a:schemeClr val="accent1"/>
          </a:lnRef>
          <a:fillRef idx="0">
            <a:schemeClr val="accent1"/>
          </a:fillRef>
          <a:effectRef idx="0">
            <a:schemeClr val="accent1"/>
          </a:effectRef>
          <a:fontRef idx="minor">
            <a:schemeClr val="tx1"/>
          </a:fontRef>
        </p:style>
      </p:cxnSp>
      <p:sp>
        <p:nvSpPr>
          <p:cNvPr id="34" name="Rounded Rectangle 11">
            <a:extLst>
              <a:ext uri="{FF2B5EF4-FFF2-40B4-BE49-F238E27FC236}">
                <a16:creationId xmlns:a16="http://schemas.microsoft.com/office/drawing/2014/main" id="{7F5BF471-6C29-8796-0B0B-04701162E4BC}"/>
              </a:ext>
            </a:extLst>
          </p:cNvPr>
          <p:cNvSpPr/>
          <p:nvPr/>
        </p:nvSpPr>
        <p:spPr>
          <a:xfrm>
            <a:off x="3880313" y="3053437"/>
            <a:ext cx="900000" cy="604800"/>
          </a:xfrm>
          <a:prstGeom prst="roundRect">
            <a:avLst/>
          </a:prstGeom>
          <a:ln>
            <a:solidFill>
              <a:schemeClr val="accent2">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GB" sz="1050">
                <a:solidFill>
                  <a:schemeClr val="bg2"/>
                </a:solidFill>
              </a:rPr>
              <a:t>Install Migration Tools</a:t>
            </a:r>
          </a:p>
        </p:txBody>
      </p:sp>
      <p:cxnSp>
        <p:nvCxnSpPr>
          <p:cNvPr id="78" name="Straight Arrow Connector 77">
            <a:extLst>
              <a:ext uri="{FF2B5EF4-FFF2-40B4-BE49-F238E27FC236}">
                <a16:creationId xmlns:a16="http://schemas.microsoft.com/office/drawing/2014/main" id="{538FD21A-DD34-DCE1-9AC0-99AB736F66E2}"/>
              </a:ext>
            </a:extLst>
          </p:cNvPr>
          <p:cNvCxnSpPr>
            <a:cxnSpLocks/>
            <a:stCxn id="45" idx="3"/>
            <a:endCxn id="54" idx="1"/>
          </p:cNvCxnSpPr>
          <p:nvPr/>
        </p:nvCxnSpPr>
        <p:spPr>
          <a:xfrm>
            <a:off x="7880954" y="3355835"/>
            <a:ext cx="133547" cy="19398"/>
          </a:xfrm>
          <a:prstGeom prst="straightConnector1">
            <a:avLst/>
          </a:prstGeom>
          <a:ln w="9525">
            <a:solidFill>
              <a:srgbClr val="00558C"/>
            </a:solidFill>
            <a:tailEnd type="triangle"/>
          </a:ln>
        </p:spPr>
        <p:style>
          <a:lnRef idx="1">
            <a:schemeClr val="accent1"/>
          </a:lnRef>
          <a:fillRef idx="0">
            <a:schemeClr val="accent1"/>
          </a:fillRef>
          <a:effectRef idx="0">
            <a:schemeClr val="accent1"/>
          </a:effectRef>
          <a:fontRef idx="minor">
            <a:schemeClr val="tx1"/>
          </a:fontRef>
        </p:style>
      </p:cxnSp>
      <p:sp>
        <p:nvSpPr>
          <p:cNvPr id="2" name="Rounded Rectangle 8">
            <a:extLst>
              <a:ext uri="{FF2B5EF4-FFF2-40B4-BE49-F238E27FC236}">
                <a16:creationId xmlns:a16="http://schemas.microsoft.com/office/drawing/2014/main" id="{C7BE010C-52BD-913C-8D77-5B943A8A8DEA}"/>
              </a:ext>
            </a:extLst>
          </p:cNvPr>
          <p:cNvSpPr/>
          <p:nvPr/>
        </p:nvSpPr>
        <p:spPr>
          <a:xfrm>
            <a:off x="5947407" y="2161115"/>
            <a:ext cx="900000" cy="60480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GB" sz="1050">
                <a:solidFill>
                  <a:schemeClr val="bg2"/>
                </a:solidFill>
              </a:rPr>
              <a:t>Review Migration Design</a:t>
            </a:r>
          </a:p>
        </p:txBody>
      </p:sp>
      <p:cxnSp>
        <p:nvCxnSpPr>
          <p:cNvPr id="5" name="Elbow Connector 6">
            <a:extLst>
              <a:ext uri="{FF2B5EF4-FFF2-40B4-BE49-F238E27FC236}">
                <a16:creationId xmlns:a16="http://schemas.microsoft.com/office/drawing/2014/main" id="{9DCCEA4D-90CB-89C4-37E5-764FF09793AF}"/>
              </a:ext>
            </a:extLst>
          </p:cNvPr>
          <p:cNvCxnSpPr>
            <a:cxnSpLocks/>
            <a:stCxn id="2" idx="3"/>
            <a:endCxn id="45" idx="0"/>
          </p:cNvCxnSpPr>
          <p:nvPr/>
        </p:nvCxnSpPr>
        <p:spPr>
          <a:xfrm>
            <a:off x="6847407" y="2463515"/>
            <a:ext cx="583547" cy="589920"/>
          </a:xfrm>
          <a:prstGeom prst="bentConnector2">
            <a:avLst/>
          </a:prstGeom>
          <a:ln>
            <a:solidFill>
              <a:srgbClr val="00558C"/>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114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p:nvPr/>
        </p:nvSpPr>
        <p:spPr>
          <a:xfrm>
            <a:off x="936874" y="917225"/>
            <a:ext cx="8016625" cy="584775"/>
          </a:xfrm>
          <a:prstGeom prst="rect">
            <a:avLst/>
          </a:prstGeom>
          <a:noFill/>
        </p:spPr>
        <p:txBody>
          <a:bodyPr wrap="square" rtlCol="0">
            <a:spAutoFit/>
          </a:bodyPr>
          <a:lstStyle/>
          <a:p>
            <a:r>
              <a:rPr lang="en-GB" sz="3200" b="1" dirty="0">
                <a:solidFill>
                  <a:schemeClr val="accent1"/>
                </a:solidFill>
                <a:latin typeface="Arial" panose="020B0604020202020204" pitchFamily="34" charset="0"/>
              </a:rPr>
              <a:t>Cloud Migration Pre-Requisites </a:t>
            </a:r>
            <a:endParaRPr lang="en-GB" sz="1351" b="1" dirty="0">
              <a:solidFill>
                <a:schemeClr val="accent1"/>
              </a:solidFill>
              <a:latin typeface="Arial" panose="020B0604020202020204" pitchFamily="34" charset="0"/>
            </a:endParaRPr>
          </a:p>
        </p:txBody>
      </p:sp>
      <p:cxnSp>
        <p:nvCxnSpPr>
          <p:cNvPr id="45" name="Straight Connector 44">
            <a:extLst>
              <a:ext uri="{FF2B5EF4-FFF2-40B4-BE49-F238E27FC236}">
                <a16:creationId xmlns:a16="http://schemas.microsoft.com/office/drawing/2014/main" id="{6B04893D-0659-2341-8880-76F695593263}"/>
              </a:ext>
            </a:extLst>
          </p:cNvPr>
          <p:cNvCxnSpPr/>
          <p:nvPr/>
        </p:nvCxnSpPr>
        <p:spPr>
          <a:xfrm>
            <a:off x="1051820" y="730975"/>
            <a:ext cx="943117"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161">
            <a:extLst>
              <a:ext uri="{FF2B5EF4-FFF2-40B4-BE49-F238E27FC236}">
                <a16:creationId xmlns:a16="http://schemas.microsoft.com/office/drawing/2014/main" id="{52C4F604-DB3E-41CE-78BA-C914393474C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5507" r="6360"/>
          <a:stretch>
            <a:fillRect/>
          </a:stretch>
        </p:blipFill>
        <p:spPr bwMode="auto">
          <a:xfrm>
            <a:off x="593340" y="1523476"/>
            <a:ext cx="508000" cy="546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41B54CE8-A6D3-D199-282E-25EEBCBAFBF3}"/>
              </a:ext>
            </a:extLst>
          </p:cNvPr>
          <p:cNvSpPr/>
          <p:nvPr/>
        </p:nvSpPr>
        <p:spPr>
          <a:xfrm>
            <a:off x="1231919" y="1502000"/>
            <a:ext cx="8893858" cy="5262979"/>
          </a:xfrm>
          <a:prstGeom prst="rect">
            <a:avLst/>
          </a:prstGeom>
        </p:spPr>
        <p:txBody>
          <a:bodyPr wrap="square">
            <a:spAutoFit/>
          </a:bodyPr>
          <a:lstStyle/>
          <a:p>
            <a:pPr marL="285750" indent="-285750">
              <a:spcAft>
                <a:spcPts val="600"/>
              </a:spcAft>
              <a:buFont typeface="Arial,Sans-Serif" panose="020B0604020202020204" pitchFamily="34" charset="0"/>
              <a:buChar char="•"/>
            </a:pPr>
            <a:r>
              <a:rPr lang="en-GB" sz="1050" dirty="0">
                <a:solidFill>
                  <a:schemeClr val="accent1"/>
                </a:solidFill>
                <a:ea typeface="+mn-lt"/>
                <a:cs typeface="+mn-lt"/>
              </a:rPr>
              <a:t>VPN details for On-Premise Environment Access</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Domain Admin credentials</a:t>
            </a:r>
          </a:p>
          <a:p>
            <a:pPr marL="742950" lvl="1" indent="-285750">
              <a:spcAft>
                <a:spcPts val="600"/>
              </a:spcAft>
              <a:buFont typeface="Arial,Sans-Serif" panose="020B0604020202020204" pitchFamily="34" charset="0"/>
              <a:buChar char="•"/>
            </a:pPr>
            <a:r>
              <a:rPr lang="en-US" sz="1050" dirty="0">
                <a:solidFill>
                  <a:schemeClr val="accent1"/>
                </a:solidFill>
                <a:ea typeface="+mn-lt"/>
                <a:cs typeface="+mn-lt"/>
              </a:rPr>
              <a:t>If the servers are not in domain, then local </a:t>
            </a:r>
            <a:r>
              <a:rPr lang="en-US" sz="1050" dirty="0" err="1">
                <a:solidFill>
                  <a:schemeClr val="accent1"/>
                </a:solidFill>
                <a:ea typeface="+mn-lt"/>
                <a:cs typeface="+mn-lt"/>
              </a:rPr>
              <a:t>ddmin</a:t>
            </a:r>
            <a:r>
              <a:rPr lang="en-US" sz="1050" dirty="0">
                <a:solidFill>
                  <a:schemeClr val="accent1"/>
                </a:solidFill>
                <a:ea typeface="+mn-lt"/>
                <a:cs typeface="+mn-lt"/>
              </a:rPr>
              <a:t> credentials for the servers will be required.</a:t>
            </a:r>
            <a:endParaRPr lang="en-GB" sz="1050" dirty="0">
              <a:solidFill>
                <a:schemeClr val="accent1"/>
              </a:solidFill>
              <a:ea typeface="+mn-lt"/>
              <a:cs typeface="+mn-lt"/>
            </a:endParaRP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SQL Server credentials (if applicable)</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If VMWare environment:</a:t>
            </a:r>
          </a:p>
          <a:p>
            <a:pPr marL="742950" lvl="1" indent="-285750">
              <a:spcAft>
                <a:spcPts val="600"/>
              </a:spcAft>
              <a:buFont typeface="Arial,Sans-Serif" panose="020B0604020202020204" pitchFamily="34" charset="0"/>
              <a:buChar char="•"/>
            </a:pPr>
            <a:r>
              <a:rPr lang="en-GB" sz="1050" dirty="0">
                <a:solidFill>
                  <a:schemeClr val="accent1"/>
                </a:solidFill>
                <a:ea typeface="+mn-lt"/>
                <a:cs typeface="+mn-lt"/>
              </a:rPr>
              <a:t>VMWare vCenter credentials</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If Hyper-V environment:</a:t>
            </a:r>
          </a:p>
          <a:p>
            <a:pPr marL="742950" lvl="1" indent="-285750">
              <a:spcAft>
                <a:spcPts val="600"/>
              </a:spcAft>
              <a:buFont typeface="Arial,Sans-Serif" panose="020B0604020202020204" pitchFamily="34" charset="0"/>
              <a:buChar char="•"/>
            </a:pPr>
            <a:r>
              <a:rPr lang="en-GB" sz="1050" dirty="0">
                <a:solidFill>
                  <a:schemeClr val="accent1"/>
                </a:solidFill>
                <a:ea typeface="+mn-lt"/>
                <a:cs typeface="+mn-lt"/>
              </a:rPr>
              <a:t>Hyper-V Host Credentials</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On-premise Network Architecture Diagrams</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On-premise Firewall Make &amp; Model</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On-premise network address range</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On-premise networks IP Range</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AWS Subscription login details</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Preferred AWS region</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AWS VPN type: Standard or Accelerated</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Pre-shared key for VPN Connection</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AWS Resource Naming convention (</a:t>
            </a:r>
            <a:r>
              <a:rPr lang="en-GB" sz="1050" dirty="0" err="1">
                <a:solidFill>
                  <a:schemeClr val="accent1"/>
                </a:solidFill>
                <a:ea typeface="+mn-lt"/>
                <a:cs typeface="+mn-lt"/>
              </a:rPr>
              <a:t>ResourceGroup</a:t>
            </a:r>
            <a:r>
              <a:rPr lang="en-GB" sz="1050" dirty="0">
                <a:solidFill>
                  <a:schemeClr val="accent1"/>
                </a:solidFill>
                <a:ea typeface="+mn-lt"/>
                <a:cs typeface="+mn-lt"/>
              </a:rPr>
              <a:t>, </a:t>
            </a:r>
            <a:r>
              <a:rPr lang="en-GB" sz="1050" dirty="0" err="1">
                <a:solidFill>
                  <a:schemeClr val="accent1"/>
                </a:solidFill>
                <a:ea typeface="+mn-lt"/>
                <a:cs typeface="+mn-lt"/>
              </a:rPr>
              <a:t>VMName</a:t>
            </a:r>
            <a:r>
              <a:rPr lang="en-GB" sz="1050" dirty="0">
                <a:solidFill>
                  <a:schemeClr val="accent1"/>
                </a:solidFill>
                <a:ea typeface="+mn-lt"/>
                <a:cs typeface="+mn-lt"/>
              </a:rPr>
              <a:t>, VPC, Subnet, VPN Gateway)</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AWS VPC/Subnet IP Range (should not overlap with on-prem IP Range)</a:t>
            </a:r>
          </a:p>
          <a:p>
            <a:pPr marL="742950" lvl="1" indent="-285750">
              <a:spcAft>
                <a:spcPts val="600"/>
              </a:spcAft>
              <a:buFont typeface="Arial,Sans-Serif" panose="020B0604020202020204" pitchFamily="34" charset="0"/>
              <a:buChar char="•"/>
            </a:pPr>
            <a:r>
              <a:rPr lang="en-GB" sz="1050" dirty="0">
                <a:solidFill>
                  <a:schemeClr val="accent1"/>
                </a:solidFill>
                <a:ea typeface="+mn-lt"/>
                <a:cs typeface="+mn-lt"/>
              </a:rPr>
              <a:t>Number of subnets and their IP ranges, respective server for each subnet</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Confirm the Discovery Timelines - 5 day Performance Counters (If rightsizing still to be done)</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Finalise Inventory List</a:t>
            </a:r>
          </a:p>
          <a:p>
            <a:pPr marL="285750" indent="-285750">
              <a:spcAft>
                <a:spcPts val="600"/>
              </a:spcAft>
              <a:buFont typeface="Arial,Sans-Serif" panose="020B0604020202020204" pitchFamily="34" charset="0"/>
              <a:buChar char="•"/>
            </a:pPr>
            <a:r>
              <a:rPr lang="en-GB" sz="1050" dirty="0">
                <a:solidFill>
                  <a:schemeClr val="accent1"/>
                </a:solidFill>
                <a:ea typeface="+mn-lt"/>
                <a:cs typeface="+mn-lt"/>
              </a:rPr>
              <a:t>Note that during the Migration Design, additional requirements may be identified.</a:t>
            </a:r>
          </a:p>
        </p:txBody>
      </p:sp>
    </p:spTree>
    <p:extLst>
      <p:ext uri="{BB962C8B-B14F-4D97-AF65-F5344CB8AC3E}">
        <p14:creationId xmlns:p14="http://schemas.microsoft.com/office/powerpoint/2010/main" val="369015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up)">
                                      <p:cBhvr>
                                        <p:cTn id="7" dur="500"/>
                                        <p:tgtEl>
                                          <p:spTgt spid="3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wipe(left)">
                                      <p:cBhvr>
                                        <p:cTn id="11" dur="500"/>
                                        <p:tgtEl>
                                          <p:spTgt spid="45"/>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p:nvPr/>
        </p:nvSpPr>
        <p:spPr>
          <a:xfrm>
            <a:off x="936874" y="917225"/>
            <a:ext cx="11255126" cy="523220"/>
          </a:xfrm>
          <a:prstGeom prst="rect">
            <a:avLst/>
          </a:prstGeom>
          <a:noFill/>
        </p:spPr>
        <p:txBody>
          <a:bodyPr wrap="square" rtlCol="0">
            <a:spAutoFit/>
          </a:bodyPr>
          <a:lstStyle/>
          <a:p>
            <a:r>
              <a:rPr lang="en-GB" sz="2800" b="1" dirty="0">
                <a:solidFill>
                  <a:schemeClr val="accent1"/>
                </a:solidFill>
                <a:latin typeface="Arial" panose="020B0604020202020204" pitchFamily="34" charset="0"/>
              </a:rPr>
              <a:t>Prerequisites for Agentless Migration (VMWare environments)</a:t>
            </a:r>
            <a:endParaRPr lang="en-GB" sz="1200" b="1" dirty="0">
              <a:solidFill>
                <a:schemeClr val="accent1"/>
              </a:solidFill>
              <a:latin typeface="Arial" panose="020B0604020202020204" pitchFamily="34" charset="0"/>
            </a:endParaRPr>
          </a:p>
        </p:txBody>
      </p:sp>
      <p:cxnSp>
        <p:nvCxnSpPr>
          <p:cNvPr id="45" name="Straight Connector 44">
            <a:extLst>
              <a:ext uri="{FF2B5EF4-FFF2-40B4-BE49-F238E27FC236}">
                <a16:creationId xmlns:a16="http://schemas.microsoft.com/office/drawing/2014/main" id="{6B04893D-0659-2341-8880-76F695593263}"/>
              </a:ext>
            </a:extLst>
          </p:cNvPr>
          <p:cNvCxnSpPr/>
          <p:nvPr/>
        </p:nvCxnSpPr>
        <p:spPr>
          <a:xfrm>
            <a:off x="1051820" y="730975"/>
            <a:ext cx="943117"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161">
            <a:extLst>
              <a:ext uri="{FF2B5EF4-FFF2-40B4-BE49-F238E27FC236}">
                <a16:creationId xmlns:a16="http://schemas.microsoft.com/office/drawing/2014/main" id="{52C4F604-DB3E-41CE-78BA-C914393474C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5507" r="6360"/>
          <a:stretch>
            <a:fillRect/>
          </a:stretch>
        </p:blipFill>
        <p:spPr bwMode="auto">
          <a:xfrm>
            <a:off x="593340" y="1523476"/>
            <a:ext cx="508000" cy="546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41B54CE8-A6D3-D199-282E-25EEBCBAFBF3}"/>
              </a:ext>
            </a:extLst>
          </p:cNvPr>
          <p:cNvSpPr/>
          <p:nvPr/>
        </p:nvSpPr>
        <p:spPr>
          <a:xfrm>
            <a:off x="1231919" y="1502000"/>
            <a:ext cx="8893858" cy="5324535"/>
          </a:xfrm>
          <a:prstGeom prst="rect">
            <a:avLst/>
          </a:prstGeom>
        </p:spPr>
        <p:txBody>
          <a:bodyPr wrap="square">
            <a:spAutoFit/>
          </a:bodyPr>
          <a:lstStyle/>
          <a:p>
            <a:pPr marL="171450" lvl="0" indent="-171450">
              <a:buFont typeface="Arial" panose="020B0604020202020204" pitchFamily="34" charset="0"/>
              <a:buChar char="•"/>
            </a:pPr>
            <a:r>
              <a:rPr lang="en-GB" sz="1100" dirty="0">
                <a:solidFill>
                  <a:schemeClr val="bg1"/>
                </a:solidFill>
              </a:rPr>
              <a:t>AWS account</a:t>
            </a:r>
          </a:p>
          <a:p>
            <a:pPr marL="628650" lvl="1" indent="-171450">
              <a:buFont typeface="Arial" panose="020B0604020202020204" pitchFamily="34" charset="0"/>
              <a:buChar char="•"/>
            </a:pPr>
            <a:r>
              <a:rPr lang="en-GB" sz="1100" dirty="0">
                <a:solidFill>
                  <a:schemeClr val="bg1"/>
                </a:solidFill>
              </a:rPr>
              <a:t>AWS Migration Hub will be configured on home region for purposes of discovery, planning, and migration tracking.</a:t>
            </a:r>
          </a:p>
          <a:p>
            <a:pPr marL="171450" indent="-171450">
              <a:buFont typeface="Arial" panose="020B0604020202020204" pitchFamily="34" charset="0"/>
              <a:buChar char="•"/>
            </a:pPr>
            <a:r>
              <a:rPr lang="en-US" sz="1100" dirty="0">
                <a:solidFill>
                  <a:schemeClr val="bg1"/>
                </a:solidFill>
              </a:rPr>
              <a:t>An AWS Identity and Access Management (IAM) user in the console with existing </a:t>
            </a:r>
            <a:r>
              <a:rPr lang="en-GB" sz="1100" dirty="0" err="1">
                <a:solidFill>
                  <a:schemeClr val="bg1"/>
                </a:solidFill>
              </a:rPr>
              <a:t>AWSApplicationDiscoveryAgentlessCollectorAccess</a:t>
            </a:r>
            <a:r>
              <a:rPr lang="en-GB" sz="1100" dirty="0">
                <a:solidFill>
                  <a:schemeClr val="bg1"/>
                </a:solidFill>
              </a:rPr>
              <a:t>, </a:t>
            </a:r>
            <a:r>
              <a:rPr lang="en-GB" sz="1100" dirty="0" err="1">
                <a:solidFill>
                  <a:schemeClr val="bg1"/>
                </a:solidFill>
              </a:rPr>
              <a:t>DMSCollectorPolicy</a:t>
            </a:r>
            <a:r>
              <a:rPr lang="en-GB" sz="1100" dirty="0">
                <a:solidFill>
                  <a:schemeClr val="bg1"/>
                </a:solidFill>
              </a:rPr>
              <a:t> and FleetAdvisorS3Policy</a:t>
            </a:r>
            <a:r>
              <a:rPr lang="en-US" sz="1100" dirty="0">
                <a:solidFill>
                  <a:schemeClr val="bg1"/>
                </a:solidFill>
              </a:rPr>
              <a:t> IAM managed policies attached. These policies allows the user to perform necessary data collection actions. </a:t>
            </a:r>
            <a:endParaRPr lang="en-GB" sz="1100" dirty="0">
              <a:solidFill>
                <a:schemeClr val="bg1"/>
              </a:solidFill>
            </a:endParaRPr>
          </a:p>
          <a:p>
            <a:pPr marL="171450" lvl="0" indent="-171450">
              <a:buFont typeface="Arial" panose="020B0604020202020204" pitchFamily="34" charset="0"/>
              <a:buChar char="•"/>
            </a:pPr>
            <a:r>
              <a:rPr lang="en-GB" sz="1100" dirty="0">
                <a:solidFill>
                  <a:schemeClr val="bg1"/>
                </a:solidFill>
              </a:rPr>
              <a:t>VMware vCenter Server V5.5, V6, V6.5, 6.7 or 7.0.</a:t>
            </a:r>
          </a:p>
          <a:p>
            <a:pPr marL="171450" lvl="0" indent="-171450">
              <a:buFont typeface="Arial" panose="020B0604020202020204" pitchFamily="34" charset="0"/>
              <a:buChar char="•"/>
            </a:pPr>
            <a:r>
              <a:rPr lang="en-GB" sz="1100" dirty="0">
                <a:solidFill>
                  <a:schemeClr val="bg1"/>
                </a:solidFill>
              </a:rPr>
              <a:t>For VMware vCenter Server setup, customer must provide vCenter credentials with Read and View permissions set for the System group.</a:t>
            </a:r>
          </a:p>
          <a:p>
            <a:pPr marL="171450" lvl="0" indent="-171450">
              <a:buFont typeface="Arial" panose="020B0604020202020204" pitchFamily="34" charset="0"/>
              <a:buChar char="•"/>
            </a:pPr>
            <a:r>
              <a:rPr lang="en-GB" sz="1100" dirty="0">
                <a:solidFill>
                  <a:schemeClr val="bg1"/>
                </a:solidFill>
              </a:rPr>
              <a:t>Amazon S3 bucket in the AWS Region needs to be created that can be set as Migration Hub home Region. This is to be used by database and analytics data collection modules to store inventory </a:t>
            </a:r>
            <a:r>
              <a:rPr lang="en-GB" sz="1100" dirty="0" err="1">
                <a:solidFill>
                  <a:schemeClr val="bg1"/>
                </a:solidFill>
              </a:rPr>
              <a:t>metada</a:t>
            </a:r>
            <a:r>
              <a:rPr lang="en-GB" sz="1100" dirty="0">
                <a:solidFill>
                  <a:schemeClr val="bg1"/>
                </a:solidFill>
              </a:rPr>
              <a:t>.</a:t>
            </a:r>
          </a:p>
          <a:p>
            <a:pPr marL="171450" lvl="0" indent="-171450">
              <a:buFont typeface="Arial" panose="020B0604020202020204" pitchFamily="34" charset="0"/>
              <a:buChar char="•"/>
            </a:pPr>
            <a:r>
              <a:rPr lang="en-GB" sz="1100" dirty="0">
                <a:solidFill>
                  <a:schemeClr val="bg1"/>
                </a:solidFill>
              </a:rPr>
              <a:t>For Discovery. download and deploy the Agentless Collector Open Virtualization Archive (OVA) file. The Agentless Collector is a virtual appliance that needs to be installed in the on-premises VMware environment.</a:t>
            </a:r>
          </a:p>
          <a:p>
            <a:pPr marL="171450" indent="-171450">
              <a:buFont typeface="Arial" panose="020B0604020202020204" pitchFamily="34" charset="0"/>
              <a:buChar char="•"/>
            </a:pPr>
            <a:r>
              <a:rPr lang="en-US" sz="1100" dirty="0">
                <a:solidFill>
                  <a:schemeClr val="bg1"/>
                </a:solidFill>
              </a:rPr>
              <a:t>Agentless Collector virtual machine specifications:</a:t>
            </a:r>
          </a:p>
          <a:p>
            <a:pPr marL="628650" lvl="1" indent="-171450">
              <a:buFont typeface="Arial" panose="020B0604020202020204" pitchFamily="34" charset="0"/>
              <a:buChar char="•"/>
            </a:pPr>
            <a:r>
              <a:rPr lang="en-US" sz="1100" dirty="0">
                <a:solidFill>
                  <a:schemeClr val="bg1"/>
                </a:solidFill>
              </a:rPr>
              <a:t>Operating System – Amazon Linux 2</a:t>
            </a:r>
          </a:p>
          <a:p>
            <a:pPr marL="628650" lvl="1" indent="-171450">
              <a:buFont typeface="Arial" panose="020B0604020202020204" pitchFamily="34" charset="0"/>
              <a:buChar char="•"/>
            </a:pPr>
            <a:r>
              <a:rPr lang="en-US" sz="1100" dirty="0">
                <a:solidFill>
                  <a:schemeClr val="bg1"/>
                </a:solidFill>
              </a:rPr>
              <a:t>RAM – 16 GB</a:t>
            </a:r>
          </a:p>
          <a:p>
            <a:pPr marL="628650" lvl="1" indent="-171450">
              <a:buFont typeface="Arial" panose="020B0604020202020204" pitchFamily="34" charset="0"/>
              <a:buChar char="•"/>
            </a:pPr>
            <a:r>
              <a:rPr lang="en-US" sz="1100" dirty="0">
                <a:solidFill>
                  <a:schemeClr val="bg1"/>
                </a:solidFill>
              </a:rPr>
              <a:t>CPU – 4 cores</a:t>
            </a:r>
            <a:endParaRPr lang="en-GB" sz="1100" dirty="0">
              <a:solidFill>
                <a:schemeClr val="bg1"/>
              </a:solidFill>
            </a:endParaRPr>
          </a:p>
          <a:p>
            <a:pPr marL="171450" indent="-171450">
              <a:buFont typeface="Arial" panose="020B0604020202020204" pitchFamily="34" charset="0"/>
              <a:buChar char="•"/>
            </a:pPr>
            <a:r>
              <a:rPr lang="en-GB" sz="1100" dirty="0">
                <a:solidFill>
                  <a:schemeClr val="bg1"/>
                </a:solidFill>
              </a:rPr>
              <a:t>Agentless Collector requires outbound access over TCP port 443 to several AWS domains. For a list of these domains, see </a:t>
            </a:r>
            <a:r>
              <a:rPr lang="en-GB" sz="1100" u="sng" dirty="0">
                <a:solidFill>
                  <a:schemeClr val="bg1"/>
                </a:solidFill>
                <a:hlinkClick r:id="rId3">
                  <a:extLst>
                    <a:ext uri="{A12FA001-AC4F-418D-AE19-62706E023703}">
                      <ahyp:hlinkClr xmlns:ahyp="http://schemas.microsoft.com/office/drawing/2018/hyperlinkcolor" val="tx"/>
                    </a:ext>
                  </a:extLst>
                </a:hlinkClick>
              </a:rPr>
              <a:t>https://docs.aws.amazon.com/application-discovery/latest/userguide/agentless-collector-gs-prerequisites.html#agentless-collector-gs-prerequisites-firewall</a:t>
            </a:r>
            <a:r>
              <a:rPr lang="en-GB" sz="1100" dirty="0">
                <a:solidFill>
                  <a:schemeClr val="bg1"/>
                </a:solidFill>
              </a:rPr>
              <a:t> </a:t>
            </a:r>
          </a:p>
          <a:p>
            <a:pPr marL="171450" indent="-171450">
              <a:buFont typeface="Arial" panose="020B0604020202020204" pitchFamily="34" charset="0"/>
              <a:buChar char="•"/>
            </a:pPr>
            <a:r>
              <a:rPr lang="en-GB" sz="1100" dirty="0">
                <a:solidFill>
                  <a:schemeClr val="bg1"/>
                </a:solidFill>
              </a:rPr>
              <a:t>The main Agentless collector limitation is that it cannot “look inside” each of the VMs, and as such, cannot figure out what processes are running on each VM nor what network connections exist. To overcome this limitation, for VMs hosted on VMware, we can use both the Agentless Collector and Discovery Agent to perform discovery simultaneously.</a:t>
            </a:r>
          </a:p>
          <a:p>
            <a:pPr marL="171450" indent="-171450">
              <a:buFont typeface="Arial" panose="020B0604020202020204" pitchFamily="34" charset="0"/>
              <a:buChar char="•"/>
            </a:pPr>
            <a:r>
              <a:rPr lang="en-GB" sz="1100" dirty="0">
                <a:solidFill>
                  <a:schemeClr val="bg1"/>
                </a:solidFill>
              </a:rPr>
              <a:t>For migration, it is required to </a:t>
            </a:r>
            <a:r>
              <a:rPr lang="en-US" sz="1100" dirty="0">
                <a:solidFill>
                  <a:schemeClr val="bg1"/>
                </a:solidFill>
              </a:rPr>
              <a:t>install the AWS MGN vCenter Client in your vCenter environment.</a:t>
            </a:r>
          </a:p>
          <a:p>
            <a:pPr marL="171450" indent="-171450">
              <a:buFont typeface="Arial" panose="020B0604020202020204" pitchFamily="34" charset="0"/>
              <a:buChar char="•"/>
            </a:pPr>
            <a:r>
              <a:rPr lang="en-US" sz="1100" dirty="0">
                <a:solidFill>
                  <a:schemeClr val="bg1"/>
                </a:solidFill>
              </a:rPr>
              <a:t>The AWS MGN vCenter Client installer only supports vCenter 6.7, 7.0 and 8.0.</a:t>
            </a:r>
          </a:p>
          <a:p>
            <a:pPr marL="171450" indent="-171450">
              <a:buFont typeface="Arial" panose="020B0604020202020204" pitchFamily="34" charset="0"/>
              <a:buChar char="•"/>
            </a:pPr>
            <a:r>
              <a:rPr lang="en-US" sz="1100" dirty="0">
                <a:solidFill>
                  <a:schemeClr val="bg1"/>
                </a:solidFill>
              </a:rPr>
              <a:t>The MGN vCenter Client can be installed on the following 64 bit Linux versions:</a:t>
            </a:r>
          </a:p>
          <a:p>
            <a:pPr marL="628650" lvl="1" indent="-171450">
              <a:buFont typeface="Arial" panose="020B0604020202020204" pitchFamily="34" charset="0"/>
              <a:buChar char="•"/>
            </a:pPr>
            <a:r>
              <a:rPr lang="en-US" sz="1100" dirty="0">
                <a:solidFill>
                  <a:schemeClr val="bg1"/>
                </a:solidFill>
              </a:rPr>
              <a:t>Ubuntu 18.x+ (64 bit) - 22.04</a:t>
            </a:r>
          </a:p>
          <a:p>
            <a:pPr marL="628650" lvl="1" indent="-171450">
              <a:buFont typeface="Arial" panose="020B0604020202020204" pitchFamily="34" charset="0"/>
              <a:buChar char="•"/>
            </a:pPr>
            <a:r>
              <a:rPr lang="en-US" sz="1100" dirty="0">
                <a:solidFill>
                  <a:schemeClr val="bg1"/>
                </a:solidFill>
              </a:rPr>
              <a:t>Amazon Linux 2</a:t>
            </a:r>
          </a:p>
          <a:p>
            <a:pPr marL="628650" lvl="1" indent="-171450">
              <a:buFont typeface="Arial" panose="020B0604020202020204" pitchFamily="34" charset="0"/>
              <a:buChar char="•"/>
            </a:pPr>
            <a:r>
              <a:rPr lang="en-US" sz="1100" dirty="0">
                <a:solidFill>
                  <a:schemeClr val="bg1"/>
                </a:solidFill>
              </a:rPr>
              <a:t>RHEL 8.x</a:t>
            </a:r>
          </a:p>
          <a:p>
            <a:pPr marL="171450" indent="-171450">
              <a:buFont typeface="Arial" panose="020B0604020202020204" pitchFamily="34" charset="0"/>
              <a:buChar char="•"/>
            </a:pPr>
            <a:r>
              <a:rPr lang="en-US" sz="1100" dirty="0">
                <a:solidFill>
                  <a:schemeClr val="bg1"/>
                </a:solidFill>
              </a:rPr>
              <a:t>Optional performance requirements for AWS MGN vCenter Client:16 GiB RAM, 8 cores, 10 GiB of free disk space</a:t>
            </a:r>
          </a:p>
          <a:p>
            <a:pPr marL="171450" indent="-171450">
              <a:buFont typeface="Arial" panose="020B0604020202020204" pitchFamily="34" charset="0"/>
              <a:buChar char="•"/>
            </a:pPr>
            <a:r>
              <a:rPr lang="en-US" sz="1100" dirty="0">
                <a:solidFill>
                  <a:schemeClr val="bg1"/>
                </a:solidFill>
              </a:rPr>
              <a:t> AWS MGN vCenter Client VM must have outbound and inbound network connectivity to the AWS Application Migration Service API endpoints and outbound and inbound network connectivity to the vCenter endpoint.</a:t>
            </a:r>
            <a:endParaRPr lang="en-GB" sz="1100" dirty="0">
              <a:solidFill>
                <a:schemeClr val="bg1"/>
              </a:solidFill>
            </a:endParaRPr>
          </a:p>
          <a:p>
            <a:pPr marL="285750" indent="-285750">
              <a:spcAft>
                <a:spcPts val="600"/>
              </a:spcAft>
              <a:buFont typeface="Arial,Sans-Serif" panose="020B0604020202020204" pitchFamily="34" charset="0"/>
              <a:buChar char="•"/>
            </a:pPr>
            <a:endParaRPr lang="en-GB" sz="1000" dirty="0">
              <a:solidFill>
                <a:schemeClr val="bg1"/>
              </a:solidFill>
              <a:ea typeface="+mn-lt"/>
              <a:cs typeface="+mn-lt"/>
            </a:endParaRPr>
          </a:p>
        </p:txBody>
      </p:sp>
    </p:spTree>
    <p:extLst>
      <p:ext uri="{BB962C8B-B14F-4D97-AF65-F5344CB8AC3E}">
        <p14:creationId xmlns:p14="http://schemas.microsoft.com/office/powerpoint/2010/main" val="4058099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up)">
                                      <p:cBhvr>
                                        <p:cTn id="7" dur="500"/>
                                        <p:tgtEl>
                                          <p:spTgt spid="3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wipe(left)">
                                      <p:cBhvr>
                                        <p:cTn id="11" dur="500"/>
                                        <p:tgtEl>
                                          <p:spTgt spid="45"/>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p:nvPr/>
        </p:nvSpPr>
        <p:spPr>
          <a:xfrm>
            <a:off x="936874" y="917225"/>
            <a:ext cx="11255126" cy="400110"/>
          </a:xfrm>
          <a:prstGeom prst="rect">
            <a:avLst/>
          </a:prstGeom>
          <a:noFill/>
        </p:spPr>
        <p:txBody>
          <a:bodyPr wrap="square" rtlCol="0">
            <a:spAutoFit/>
          </a:bodyPr>
          <a:lstStyle/>
          <a:p>
            <a:r>
              <a:rPr lang="en-GB" sz="2000" b="1" dirty="0">
                <a:solidFill>
                  <a:schemeClr val="accent1"/>
                </a:solidFill>
                <a:latin typeface="Arial" panose="020B0604020202020204" pitchFamily="34" charset="0"/>
              </a:rPr>
              <a:t>Prerequisites for Agent based migration – Physical and Hyper-V environments</a:t>
            </a:r>
          </a:p>
        </p:txBody>
      </p:sp>
      <p:cxnSp>
        <p:nvCxnSpPr>
          <p:cNvPr id="45" name="Straight Connector 44">
            <a:extLst>
              <a:ext uri="{FF2B5EF4-FFF2-40B4-BE49-F238E27FC236}">
                <a16:creationId xmlns:a16="http://schemas.microsoft.com/office/drawing/2014/main" id="{6B04893D-0659-2341-8880-76F695593263}"/>
              </a:ext>
            </a:extLst>
          </p:cNvPr>
          <p:cNvCxnSpPr/>
          <p:nvPr/>
        </p:nvCxnSpPr>
        <p:spPr>
          <a:xfrm>
            <a:off x="1051820" y="730975"/>
            <a:ext cx="943117"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161">
            <a:extLst>
              <a:ext uri="{FF2B5EF4-FFF2-40B4-BE49-F238E27FC236}">
                <a16:creationId xmlns:a16="http://schemas.microsoft.com/office/drawing/2014/main" id="{52C4F604-DB3E-41CE-78BA-C914393474C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5507" r="6360"/>
          <a:stretch>
            <a:fillRect/>
          </a:stretch>
        </p:blipFill>
        <p:spPr bwMode="auto">
          <a:xfrm>
            <a:off x="593340" y="1523476"/>
            <a:ext cx="508000" cy="546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41B54CE8-A6D3-D199-282E-25EEBCBAFBF3}"/>
              </a:ext>
            </a:extLst>
          </p:cNvPr>
          <p:cNvSpPr/>
          <p:nvPr/>
        </p:nvSpPr>
        <p:spPr>
          <a:xfrm>
            <a:off x="1231919" y="1502000"/>
            <a:ext cx="8893858" cy="4616648"/>
          </a:xfrm>
          <a:prstGeom prst="rect">
            <a:avLst/>
          </a:prstGeom>
        </p:spPr>
        <p:txBody>
          <a:bodyPr wrap="square">
            <a:spAutoFit/>
          </a:bodyPr>
          <a:lstStyle/>
          <a:p>
            <a:pPr marL="171450" lvl="0" indent="-171450">
              <a:buFont typeface="Arial" panose="020B0604020202020204" pitchFamily="34" charset="0"/>
              <a:buChar char="•"/>
            </a:pPr>
            <a:r>
              <a:rPr lang="en-GB" dirty="0">
                <a:solidFill>
                  <a:schemeClr val="bg1"/>
                </a:solidFill>
              </a:rPr>
              <a:t>AWS account</a:t>
            </a:r>
          </a:p>
          <a:p>
            <a:pPr marL="628650" lvl="1" indent="-171450">
              <a:buFont typeface="Arial" panose="020B0604020202020204" pitchFamily="34" charset="0"/>
              <a:buChar char="•"/>
            </a:pPr>
            <a:r>
              <a:rPr lang="en-GB" dirty="0">
                <a:solidFill>
                  <a:schemeClr val="bg1"/>
                </a:solidFill>
              </a:rPr>
              <a:t>AWS Migration Hub will be configured on home region for purposes of discovery, planning, and migration tracking.</a:t>
            </a:r>
          </a:p>
          <a:p>
            <a:pPr marL="171450" indent="-171450">
              <a:buFont typeface="Arial" panose="020B0604020202020204" pitchFamily="34" charset="0"/>
              <a:buChar char="•"/>
            </a:pPr>
            <a:r>
              <a:rPr lang="en-GB" sz="1600" dirty="0">
                <a:solidFill>
                  <a:schemeClr val="bg1"/>
                </a:solidFill>
              </a:rPr>
              <a:t>For discovery, we need an AWS Identity and Access Management (IAM) user in the console with existing </a:t>
            </a:r>
            <a:r>
              <a:rPr lang="en-GB" sz="1600" dirty="0" err="1">
                <a:solidFill>
                  <a:schemeClr val="bg1"/>
                </a:solidFill>
              </a:rPr>
              <a:t>AWSApplicationDiscoveryAgentAccess</a:t>
            </a:r>
            <a:r>
              <a:rPr lang="en-GB" sz="1600" dirty="0">
                <a:solidFill>
                  <a:schemeClr val="bg1"/>
                </a:solidFill>
              </a:rPr>
              <a:t> IAM managed policy attached. This policy allows the user to perform necessary agent actions.</a:t>
            </a:r>
          </a:p>
          <a:p>
            <a:pPr marL="171450" indent="-171450">
              <a:buFont typeface="Arial" panose="020B0604020202020204" pitchFamily="34" charset="0"/>
              <a:buChar char="•"/>
            </a:pPr>
            <a:r>
              <a:rPr lang="en-GB" sz="1600" dirty="0">
                <a:solidFill>
                  <a:schemeClr val="bg1"/>
                </a:solidFill>
              </a:rPr>
              <a:t>List of supported Operating Systems: </a:t>
            </a:r>
            <a:r>
              <a:rPr lang="en-US" sz="1600" dirty="0">
                <a:hlinkClick r:id="rId3"/>
              </a:rPr>
              <a:t>Supported operating systems - Application Migration Service (amazon.com)</a:t>
            </a:r>
            <a:endParaRPr lang="en-GB" sz="1600" dirty="0">
              <a:solidFill>
                <a:schemeClr val="bg1"/>
              </a:solidFill>
            </a:endParaRPr>
          </a:p>
          <a:p>
            <a:pPr marL="171450" lvl="0" indent="-171450">
              <a:buFont typeface="Arial" panose="020B0604020202020204" pitchFamily="34" charset="0"/>
              <a:buChar char="•"/>
            </a:pPr>
            <a:r>
              <a:rPr lang="en-GB" sz="1600" dirty="0">
                <a:solidFill>
                  <a:schemeClr val="bg1"/>
                </a:solidFill>
              </a:rPr>
              <a:t>For discovery, discovery agent needs to be installed on each VM to migrate</a:t>
            </a:r>
          </a:p>
          <a:p>
            <a:pPr marL="171450" lvl="0" indent="-171450">
              <a:buFont typeface="Arial" panose="020B0604020202020204" pitchFamily="34" charset="0"/>
              <a:buChar char="•"/>
            </a:pPr>
            <a:r>
              <a:rPr lang="en-GB" sz="1600" dirty="0">
                <a:solidFill>
                  <a:schemeClr val="bg1"/>
                </a:solidFill>
              </a:rPr>
              <a:t>Access to Amazon S3 in the home region is required for auto-upgrade to function.</a:t>
            </a:r>
          </a:p>
          <a:p>
            <a:pPr marL="171450" indent="-171450">
              <a:buFont typeface="Arial" panose="020B0604020202020204" pitchFamily="34" charset="0"/>
              <a:buChar char="•"/>
            </a:pPr>
            <a:r>
              <a:rPr lang="en-GB" sz="1600" dirty="0">
                <a:solidFill>
                  <a:schemeClr val="bg1"/>
                </a:solidFill>
              </a:rPr>
              <a:t>For discovery, if outbound connections from the customer’s network are restricted, then the firewall settings needs to be updated. Agents require access to arsenal over TCP port 443. They don't require any inbound ports to be open. For example, if the home region is eu-central-1, then we use </a:t>
            </a:r>
            <a:r>
              <a:rPr lang="en-GB" sz="1600" dirty="0">
                <a:solidFill>
                  <a:schemeClr val="bg1"/>
                </a:solidFill>
                <a:hlinkClick r:id="rId4"/>
              </a:rPr>
              <a:t>https://arsenal-discovery.eu-central-1.amazonaws.com:443</a:t>
            </a:r>
            <a:endParaRPr lang="en-GB" sz="1600" dirty="0">
              <a:solidFill>
                <a:schemeClr val="bg1"/>
              </a:solidFill>
            </a:endParaRPr>
          </a:p>
          <a:p>
            <a:pPr marL="171450" indent="-171450">
              <a:buFont typeface="Arial" panose="020B0604020202020204" pitchFamily="34" charset="0"/>
              <a:buChar char="•"/>
            </a:pPr>
            <a:r>
              <a:rPr lang="en-GB" sz="1600" dirty="0">
                <a:solidFill>
                  <a:schemeClr val="bg1"/>
                </a:solidFill>
              </a:rPr>
              <a:t>For migration, AWS Replication Agent needs to be installed on each VM to migrate</a:t>
            </a:r>
          </a:p>
          <a:p>
            <a:pPr marL="171450" lvl="0" indent="-171450">
              <a:buFont typeface="Arial" panose="020B0604020202020204" pitchFamily="34" charset="0"/>
              <a:buChar char="•"/>
            </a:pPr>
            <a:r>
              <a:rPr lang="en-GB" sz="1600" dirty="0">
                <a:solidFill>
                  <a:schemeClr val="bg1"/>
                </a:solidFill>
              </a:rPr>
              <a:t>For migration, ensure the following network requirements: </a:t>
            </a:r>
            <a:r>
              <a:rPr lang="en-US" sz="1600" dirty="0">
                <a:hlinkClick r:id="rId5"/>
              </a:rPr>
              <a:t>Network requirements - Application Migration Service (amazon.com)</a:t>
            </a:r>
            <a:endParaRPr lang="en-GB" sz="1600" dirty="0">
              <a:solidFill>
                <a:schemeClr val="bg1"/>
              </a:solidFill>
            </a:endParaRPr>
          </a:p>
          <a:p>
            <a:pPr marL="171450" lvl="0" indent="-171450">
              <a:buFont typeface="Arial" panose="020B0604020202020204" pitchFamily="34" charset="0"/>
              <a:buChar char="•"/>
            </a:pPr>
            <a:endParaRPr lang="en-GB" sz="1600" dirty="0">
              <a:solidFill>
                <a:schemeClr val="bg1"/>
              </a:solidFill>
            </a:endParaRPr>
          </a:p>
        </p:txBody>
      </p:sp>
    </p:spTree>
    <p:extLst>
      <p:ext uri="{BB962C8B-B14F-4D97-AF65-F5344CB8AC3E}">
        <p14:creationId xmlns:p14="http://schemas.microsoft.com/office/powerpoint/2010/main" val="212888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up)">
                                      <p:cBhvr>
                                        <p:cTn id="7" dur="500"/>
                                        <p:tgtEl>
                                          <p:spTgt spid="3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wipe(left)">
                                      <p:cBhvr>
                                        <p:cTn id="11" dur="500"/>
                                        <p:tgtEl>
                                          <p:spTgt spid="45"/>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p:nvPr/>
        </p:nvSpPr>
        <p:spPr>
          <a:xfrm>
            <a:off x="936874" y="917225"/>
            <a:ext cx="11255126" cy="584775"/>
          </a:xfrm>
          <a:prstGeom prst="rect">
            <a:avLst/>
          </a:prstGeom>
          <a:noFill/>
        </p:spPr>
        <p:txBody>
          <a:bodyPr wrap="square" rtlCol="0">
            <a:spAutoFit/>
          </a:bodyPr>
          <a:lstStyle/>
          <a:p>
            <a:r>
              <a:rPr lang="en-GB" sz="3200" b="1" dirty="0">
                <a:solidFill>
                  <a:schemeClr val="accent1"/>
                </a:solidFill>
                <a:latin typeface="Arial" panose="020B0604020202020204" pitchFamily="34" charset="0"/>
              </a:rPr>
              <a:t>Example Project Plan</a:t>
            </a:r>
            <a:endParaRPr lang="en-GB" sz="1351" b="1" dirty="0">
              <a:solidFill>
                <a:schemeClr val="accent1"/>
              </a:solidFill>
              <a:latin typeface="Arial" panose="020B0604020202020204" pitchFamily="34" charset="0"/>
            </a:endParaRPr>
          </a:p>
        </p:txBody>
      </p:sp>
      <p:cxnSp>
        <p:nvCxnSpPr>
          <p:cNvPr id="45" name="Straight Connector 44">
            <a:extLst>
              <a:ext uri="{FF2B5EF4-FFF2-40B4-BE49-F238E27FC236}">
                <a16:creationId xmlns:a16="http://schemas.microsoft.com/office/drawing/2014/main" id="{6B04893D-0659-2341-8880-76F695593263}"/>
              </a:ext>
            </a:extLst>
          </p:cNvPr>
          <p:cNvCxnSpPr/>
          <p:nvPr/>
        </p:nvCxnSpPr>
        <p:spPr>
          <a:xfrm>
            <a:off x="1051820" y="730975"/>
            <a:ext cx="943117"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B9AF09AE-038D-3778-0727-C968714DC46A}"/>
              </a:ext>
            </a:extLst>
          </p:cNvPr>
          <p:cNvGrpSpPr/>
          <p:nvPr/>
        </p:nvGrpSpPr>
        <p:grpSpPr>
          <a:xfrm>
            <a:off x="163305" y="1502000"/>
            <a:ext cx="11865390" cy="4725059"/>
            <a:chOff x="65855" y="1502000"/>
            <a:chExt cx="11865390" cy="4725059"/>
          </a:xfrm>
        </p:grpSpPr>
        <p:pic>
          <p:nvPicPr>
            <p:cNvPr id="4" name="Picture 3">
              <a:extLst>
                <a:ext uri="{FF2B5EF4-FFF2-40B4-BE49-F238E27FC236}">
                  <a16:creationId xmlns:a16="http://schemas.microsoft.com/office/drawing/2014/main" id="{9CCE6B2C-752A-936B-3A75-01CD6EC5A24A}"/>
                </a:ext>
              </a:extLst>
            </p:cNvPr>
            <p:cNvPicPr>
              <a:picLocks noChangeAspect="1"/>
            </p:cNvPicPr>
            <p:nvPr/>
          </p:nvPicPr>
          <p:blipFill>
            <a:blip r:embed="rId2"/>
            <a:stretch>
              <a:fillRect/>
            </a:stretch>
          </p:blipFill>
          <p:spPr>
            <a:xfrm>
              <a:off x="65855" y="1502000"/>
              <a:ext cx="3858163" cy="4706007"/>
            </a:xfrm>
            <a:prstGeom prst="rect">
              <a:avLst/>
            </a:prstGeom>
          </p:spPr>
        </p:pic>
        <p:pic>
          <p:nvPicPr>
            <p:cNvPr id="6" name="Picture 5">
              <a:extLst>
                <a:ext uri="{FF2B5EF4-FFF2-40B4-BE49-F238E27FC236}">
                  <a16:creationId xmlns:a16="http://schemas.microsoft.com/office/drawing/2014/main" id="{EE65D0B0-2B30-2BDC-D613-7BFBBA349FFE}"/>
                </a:ext>
              </a:extLst>
            </p:cNvPr>
            <p:cNvPicPr>
              <a:picLocks noChangeAspect="1"/>
            </p:cNvPicPr>
            <p:nvPr/>
          </p:nvPicPr>
          <p:blipFill>
            <a:blip r:embed="rId3"/>
            <a:stretch>
              <a:fillRect/>
            </a:stretch>
          </p:blipFill>
          <p:spPr>
            <a:xfrm>
              <a:off x="4059942" y="1502000"/>
              <a:ext cx="3858163" cy="4505954"/>
            </a:xfrm>
            <a:prstGeom prst="rect">
              <a:avLst/>
            </a:prstGeom>
          </p:spPr>
        </p:pic>
        <p:pic>
          <p:nvPicPr>
            <p:cNvPr id="8" name="Picture 7">
              <a:extLst>
                <a:ext uri="{FF2B5EF4-FFF2-40B4-BE49-F238E27FC236}">
                  <a16:creationId xmlns:a16="http://schemas.microsoft.com/office/drawing/2014/main" id="{CE17E2F1-1408-BC2E-FC40-D9D4238FA6A6}"/>
                </a:ext>
              </a:extLst>
            </p:cNvPr>
            <p:cNvPicPr>
              <a:picLocks noChangeAspect="1"/>
            </p:cNvPicPr>
            <p:nvPr/>
          </p:nvPicPr>
          <p:blipFill>
            <a:blip r:embed="rId4"/>
            <a:stretch>
              <a:fillRect/>
            </a:stretch>
          </p:blipFill>
          <p:spPr>
            <a:xfrm>
              <a:off x="8054029" y="1502000"/>
              <a:ext cx="3877216" cy="4725059"/>
            </a:xfrm>
            <a:prstGeom prst="rect">
              <a:avLst/>
            </a:prstGeom>
          </p:spPr>
        </p:pic>
      </p:grpSp>
    </p:spTree>
    <p:extLst>
      <p:ext uri="{BB962C8B-B14F-4D97-AF65-F5344CB8AC3E}">
        <p14:creationId xmlns:p14="http://schemas.microsoft.com/office/powerpoint/2010/main" val="347928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up)">
                                      <p:cBhvr>
                                        <p:cTn id="7" dur="500"/>
                                        <p:tgtEl>
                                          <p:spTgt spid="3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wipe(left)">
                                      <p:cBhvr>
                                        <p:cTn id="11"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77&quot;/&gt;&lt;CPresentation id=&quot;1&quot;&gt;&lt;m_precDefaultNumber&gt;&lt;m_yearfmt&gt;&lt;begin val=&quot;0&quot;/&gt;&lt;end val=&quot;4&quot;/&gt;&lt;/m_yearfmt&gt;&lt;/m_precDefaultNumber&gt;&lt;m_precDefaultPercent&gt;&lt;m_yearfmt&gt;&lt;begin val=&quot;0&quot;/&gt;&lt;end val=&quot;4&quot;/&gt;&lt;/m_yearfmt&gt;&lt;/m_precDefaultPercent&gt;&lt;m_precDefaultDate&gt;&lt;m_bNumberIsYear val=&quot;0&quot;/&gt;&lt;m_strFormatTime&gt;%d/%1&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D SYNNEX Corporate Theme">
  <a:themeElements>
    <a:clrScheme name="TD SYNNEX Color Palette">
      <a:dk1>
        <a:srgbClr val="005758"/>
      </a:dk1>
      <a:lt1>
        <a:srgbClr val="FFFFFF"/>
      </a:lt1>
      <a:dk2>
        <a:srgbClr val="003030"/>
      </a:dk2>
      <a:lt2>
        <a:srgbClr val="00C1D3"/>
      </a:lt2>
      <a:accent1>
        <a:srgbClr val="005758"/>
      </a:accent1>
      <a:accent2>
        <a:srgbClr val="CCD814"/>
      </a:accent2>
      <a:accent3>
        <a:srgbClr val="00C1D3"/>
      </a:accent3>
      <a:accent4>
        <a:srgbClr val="888B8D"/>
      </a:accent4>
      <a:accent5>
        <a:srgbClr val="636669"/>
      </a:accent5>
      <a:accent6>
        <a:srgbClr val="003030"/>
      </a:accent6>
      <a:hlink>
        <a:srgbClr val="CCD814"/>
      </a:hlink>
      <a:folHlink>
        <a:srgbClr val="888B8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Europe PPT template[66]  -  Read-Only" id="{E2AAD274-7389-8B4E-BF2D-813FA810C280}" vid="{B288B509-8FA5-B146-87BF-64A7FB4E9C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1BF313B775748429C01E713C8C83FCA" ma:contentTypeVersion="19" ma:contentTypeDescription="Opprett et nytt dokument." ma:contentTypeScope="" ma:versionID="71b377e91e2ee41d403ddd9f465ddf53">
  <xsd:schema xmlns:xsd="http://www.w3.org/2001/XMLSchema" xmlns:xs="http://www.w3.org/2001/XMLSchema" xmlns:p="http://schemas.microsoft.com/office/2006/metadata/properties" xmlns:ns2="2f78296d-d2de-42f2-b063-aa0c7cf8ecf7" xmlns:ns3="180bc8d3-f7fe-470c-a89a-9a552fe16fab" targetNamespace="http://schemas.microsoft.com/office/2006/metadata/properties" ma:root="true" ma:fieldsID="3d0d9b73a4d42df5e749779426bbe9db" ns2:_="" ns3:_="">
    <xsd:import namespace="2f78296d-d2de-42f2-b063-aa0c7cf8ecf7"/>
    <xsd:import namespace="180bc8d3-f7fe-470c-a89a-9a552fe16fab"/>
    <xsd:element name="properties">
      <xsd:complexType>
        <xsd:sequence>
          <xsd:element name="documentManagement">
            <xsd:complexType>
              <xsd:all>
                <xsd:element ref="ns2:Service" minOccurs="0"/>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2:DocumentArea" minOccurs="0"/>
                <xsd:element ref="ns2:DocumentType"/>
                <xsd:element ref="ns2:DocumentSharing"/>
                <xsd:element ref="ns2:DocumentOwner"/>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78296d-d2de-42f2-b063-aa0c7cf8ecf7" elementFormDefault="qualified">
    <xsd:import namespace="http://schemas.microsoft.com/office/2006/documentManagement/types"/>
    <xsd:import namespace="http://schemas.microsoft.com/office/infopath/2007/PartnerControls"/>
    <xsd:element name="Service" ma:index="8" nillable="true" ma:displayName="Service" ma:description="Which Service(s) does this document relate to" ma:format="Dropdown" ma:internalName="Service" ma:requiredMultiChoice="true">
      <xsd:complexType>
        <xsd:complexContent>
          <xsd:extension base="dms:MultiChoice">
            <xsd:sequence>
              <xsd:element name="Value" maxOccurs="unbounded" minOccurs="0" nillable="true">
                <xsd:simpleType>
                  <xsd:restriction base="dms:Choice">
                    <xsd:enumeration value="All Services"/>
                    <xsd:enumeration value="All Data, AI &amp; Application Services"/>
                    <xsd:enumeration value="All Hybrid Cloud Services"/>
                    <xsd:enumeration value="All Networking Services"/>
                    <xsd:enumeration value="All Security Services"/>
                    <xsd:enumeration value="AWS MAP"/>
                    <xsd:enumeration value="AWS WAFR"/>
                    <xsd:enumeration value="Azure App Modernisation(Intercept)"/>
                    <xsd:enumeration value="Azure Subscription Migration"/>
                    <xsd:enumeration value="BaaS"/>
                    <xsd:enumeration value="CISCO"/>
                    <xsd:enumeration value="Cisco Meraki (RIO)"/>
                    <xsd:enumeration value="Clean-Start Dynamics NAV Upgrade Service - Simplanova"/>
                    <xsd:enumeration value="Cloud Express"/>
                    <xsd:enumeration value="Cloud Migration"/>
                    <xsd:enumeration value="COE"/>
                    <xsd:enumeration value="Cradlepoint PS"/>
                    <xsd:enumeration value="CSS"/>
                    <xsd:enumeration value="Cybersecurity Assessment Service"/>
                    <xsd:enumeration value="Cybersecurity Professional Services"/>
                    <xsd:enumeration value="Cybersecurity Roadmap Planning and Implementation"/>
                    <xsd:enumeration value="Database Management (RIO)"/>
                    <xsd:enumeration value="Data Protection and Governance"/>
                    <xsd:enumeration value="Edgescan Continuous Threat Exposure Management"/>
                    <xsd:enumeration value="Firewall Implementation Services"/>
                    <xsd:enumeration value="Firewall Management (RIO)"/>
                    <xsd:enumeration value="Hybrid Cloud Bespoke-T&amp;M"/>
                    <xsd:enumeration value="Hybrid Professional Services - IT ARMI"/>
                    <xsd:enumeration value="M365 Migration"/>
                    <xsd:enumeration value="Managed Authentication Service"/>
                    <xsd:enumeration value="Managed eXtended Detection &amp; Response"/>
                    <xsd:enumeration value="Managed Identity Service"/>
                    <xsd:enumeration value="Marketizer Start"/>
                    <xsd:enumeration value="Menaya Cyber Risk Monitoring"/>
                    <xsd:enumeration value="Menaya Vulnerability Scanner"/>
                    <xsd:enumeration value="Microsoft Dynamics 365 Business Central Development Services​ - Simplanova"/>
                    <xsd:enumeration value="Microsoft MXDR with Chorus"/>
                    <xsd:enumeration value="Microsoft Security Implementation"/>
                    <xsd:enumeration value="NAV / Business Central Custom Upgrade - Simplanova"/>
                    <xsd:enumeration value="Network Availability Management (RIO)"/>
                    <xsd:enumeration value="Network Management (RIO)"/>
                    <xsd:enumeration value="NI2 Assessment Service"/>
                    <xsd:enumeration value="Palo Alto Professional Services"/>
                    <xsd:enumeration value="Power Platform - Bespoke Solutions - Hikari"/>
                    <xsd:enumeration value="Power Platform - First App - Hikari"/>
                    <xsd:enumeration value="Power Platform - First Bot - Hikari"/>
                    <xsd:enumeration value="Power Platform - First Dash - Hikari"/>
                    <xsd:enumeration value="Power Platform Innovation Workshop - Hikari"/>
                    <xsd:enumeration value="Server Management (RIO)"/>
                    <xsd:enumeration value="Storage Management (RIO)"/>
                    <xsd:enumeration value="TechCARE Cradlepoint"/>
                    <xsd:enumeration value="TechCARE NetApp"/>
                    <xsd:enumeration value="TechCARE Palo Alto"/>
                    <xsd:enumeration value="VMWare by Broadcom"/>
                  </xsd:restriction>
                </xsd:simple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ildemerkelapper" ma:readOnly="false" ma:fieldId="{5cf76f15-5ced-4ddc-b409-7134ff3c332f}" ma:taxonomyMulti="true" ma:sspId="10f7b148-ca8e-42c9-920e-52e5e6763c1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DocumentArea" ma:index="20" nillable="true" ma:displayName="Document Area" ma:description="Which Area of Advanced Services does this document align to" ma:format="Dropdown" ma:internalName="DocumentArea" ma:requiredMultiChoice="true">
      <xsd:complexType>
        <xsd:complexContent>
          <xsd:extension base="dms:MultiChoice">
            <xsd:sequence>
              <xsd:element name="Value" maxOccurs="unbounded" minOccurs="0" nillable="true">
                <xsd:simpleType>
                  <xsd:restriction base="dms:Choice">
                    <xsd:enumeration value="Data, AI &amp; Applications"/>
                    <xsd:enumeration value="General"/>
                    <xsd:enumeration value="Hybrid Cloud"/>
                    <xsd:enumeration value="Networking"/>
                    <xsd:enumeration value="Security"/>
                    <xsd:enumeration value="Training"/>
                  </xsd:restriction>
                </xsd:simpleType>
              </xsd:element>
            </xsd:sequence>
          </xsd:extension>
        </xsd:complexContent>
      </xsd:complexType>
    </xsd:element>
    <xsd:element name="DocumentType" ma:index="21" ma:displayName="Document Type" ma:description="What type of Document is this" ma:format="Dropdown" ma:internalName="DocumentType">
      <xsd:simpleType>
        <xsd:restriction base="dms:Choice">
          <xsd:enumeration value="Case Study"/>
          <xsd:enumeration value="Contract"/>
          <xsd:enumeration value="Example Document"/>
          <xsd:enumeration value="Operational Document"/>
          <xsd:enumeration value="Pricing Tool"/>
          <xsd:enumeration value="Process Flow"/>
          <xsd:enumeration value="Sales Content"/>
          <xsd:enumeration value="Sales Play"/>
          <xsd:enumeration value="Service Info"/>
          <xsd:enumeration value="Statement of Service"/>
          <xsd:enumeration value="Template Document - Operational"/>
          <xsd:enumeration value="Technical Document"/>
          <xsd:enumeration value="Training Video"/>
          <xsd:enumeration value="Vendor Content"/>
          <xsd:enumeration value="Welcome Documents"/>
        </xsd:restriction>
      </xsd:simpleType>
    </xsd:element>
    <xsd:element name="DocumentSharing" ma:index="22" ma:displayName="Document Sharing" ma:description="Who can this document be shared with" ma:format="Dropdown" ma:internalName="DocumentSharing">
      <xsd:simpleType>
        <xsd:restriction base="dms:Choice">
          <xsd:enumeration value="Internal Only"/>
          <xsd:enumeration value="Can share to Partners"/>
          <xsd:enumeration value="Publicly Available"/>
        </xsd:restriction>
      </xsd:simpleType>
    </xsd:element>
    <xsd:element name="DocumentOwner" ma:index="23" ma:displayName="Document Owner" ma:description="Who is responsible for the ownership and maintenance of this document" ma:format="Dropdown" ma:list="UserInfo" ma:SharePointGroup="0" ma:internalName="DocumentOwner">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80bc8d3-f7fe-470c-a89a-9a552fe16fab"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e93e0d5-3944-4d6f-9475-bdb7797d6753}" ma:internalName="TaxCatchAll" ma:showField="CatchAllData" ma:web="180bc8d3-f7fe-470c-a89a-9a552fe16fab">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80bc8d3-f7fe-470c-a89a-9a552fe16fab" xsi:nil="true"/>
    <lcf76f155ced4ddcb4097134ff3c332f xmlns="2f78296d-d2de-42f2-b063-aa0c7cf8ecf7">
      <Terms xmlns="http://schemas.microsoft.com/office/infopath/2007/PartnerControls"/>
    </lcf76f155ced4ddcb4097134ff3c332f>
    <DocumentType xmlns="2f78296d-d2de-42f2-b063-aa0c7cf8ecf7">Operational Document</DocumentType>
    <DocumentSharing xmlns="2f78296d-d2de-42f2-b063-aa0c7cf8ecf7">Can share to Partners</DocumentSharing>
    <Service xmlns="2f78296d-d2de-42f2-b063-aa0c7cf8ecf7">
      <Value>Cloud Migration</Value>
    </Service>
    <DocumentOwner xmlns="2f78296d-d2de-42f2-b063-aa0c7cf8ecf7">
      <UserInfo>
        <DisplayName>i:0#.f|membership|laura.doherty@techdata.com,#i:0#.f|membership|laura.doherty@techdata.com,#Laura.Doherty@tdsynnex.com,#,#Doherty, Laura,#,#Services Sales &amp; PMO,#Senior Consultant</DisplayName>
        <AccountId>6</AccountId>
        <AccountType/>
      </UserInfo>
    </DocumentOwner>
    <DocumentArea xmlns="2f78296d-d2de-42f2-b063-aa0c7cf8ecf7">
      <Value>Hybrid Cloud</Value>
    </DocumentArea>
  </documentManagement>
</p:properties>
</file>

<file path=customXml/itemProps1.xml><?xml version="1.0" encoding="utf-8"?>
<ds:datastoreItem xmlns:ds="http://schemas.openxmlformats.org/officeDocument/2006/customXml" ds:itemID="{0BE78392-8245-4D17-86AC-5A1162424A35}">
  <ds:schemaRefs>
    <ds:schemaRef ds:uri="http://schemas.microsoft.com/sharepoint/v3/contenttype/forms"/>
  </ds:schemaRefs>
</ds:datastoreItem>
</file>

<file path=customXml/itemProps2.xml><?xml version="1.0" encoding="utf-8"?>
<ds:datastoreItem xmlns:ds="http://schemas.openxmlformats.org/officeDocument/2006/customXml" ds:itemID="{FAB14B3F-BEFC-4B91-B6AB-65BC4E1D04F7}"/>
</file>

<file path=customXml/itemProps3.xml><?xml version="1.0" encoding="utf-8"?>
<ds:datastoreItem xmlns:ds="http://schemas.openxmlformats.org/officeDocument/2006/customXml" ds:itemID="{1E40BADA-BC5C-4394-9060-79E3BF7AE19A}">
  <ds:schemaRefs>
    <ds:schemaRef ds:uri="cfb276b4-0cc8-45a3-99c7-44c4993f1d31"/>
    <ds:schemaRef ds:uri="http://www.w3.org/XML/1998/namespace"/>
    <ds:schemaRef ds:uri="http://schemas.microsoft.com/office/infopath/2007/PartnerControls"/>
    <ds:schemaRef ds:uri="http://purl.org/dc/dcmitype/"/>
    <ds:schemaRef ds:uri="http://purl.org/dc/terms/"/>
    <ds:schemaRef ds:uri="http://schemas.microsoft.com/office/2006/metadata/properties"/>
    <ds:schemaRef ds:uri="http://schemas.microsoft.com/office/2006/documentManagement/types"/>
    <ds:schemaRef ds:uri="http://schemas.openxmlformats.org/package/2006/metadata/core-properties"/>
    <ds:schemaRef ds:uri="057cea59-14b6-49b5-86c0-b6726e7d1ff7"/>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TD Template</Template>
  <TotalTime>0</TotalTime>
  <Words>1332</Words>
  <Application>Microsoft Office PowerPoint</Application>
  <PresentationFormat>Widescreen</PresentationFormat>
  <Paragraphs>120</Paragraphs>
  <Slides>11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Arial,Sans-Serif</vt:lpstr>
      <vt:lpstr>Calibri</vt:lpstr>
      <vt:lpstr>Webdings</vt:lpstr>
      <vt:lpstr>TD SYNNEX Corporate Theme</vt:lpstr>
      <vt:lpstr>Cloud Migration</vt:lpstr>
      <vt:lpstr>Agenda</vt:lpstr>
      <vt:lpstr>Introductions</vt:lpstr>
      <vt:lpstr>Cloud Migration Scope</vt:lpstr>
      <vt:lpstr>Cloud Migration Process Overview </vt:lpstr>
      <vt:lpstr>PowerPoint Presentation</vt:lpstr>
      <vt:lpstr>PowerPoint Presentation</vt:lpstr>
      <vt:lpstr>PowerPoint Presentation</vt:lpstr>
      <vt:lpstr>PowerPoint Presentation</vt:lpstr>
      <vt:lpstr>Cloud Migration Teams Channel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AWS Cloud Migration Customer Onboarding Presentation</dc:title>
  <dc:subject>CloudMigrationOnboarding</dc:subject>
  <dc:creator>Laura.Doherty@techdata.com</dc:creator>
  <cp:lastModifiedBy>Doherty, Laura</cp:lastModifiedBy>
  <cp:revision>5</cp:revision>
  <dcterms:created xsi:type="dcterms:W3CDTF">2019-01-16T09:00:54Z</dcterms:created>
  <dcterms:modified xsi:type="dcterms:W3CDTF">2024-06-06T17:06:55Z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0x010100C1BF313B775748429C01E713C8C83FCA</vt:lpwstr>
  </property>
  <property fmtid="{D5CDD505-2E9C-101B-9397-08002B2CF9AE}" pid="3" name="AuthorIds_UIVersion_1024">
    <vt:lpwstr>14</vt:lpwstr>
  </property>
  <property fmtid="{D5CDD505-2E9C-101B-9397-08002B2CF9AE}" pid="4" name="AuthorIds_UIVersion_512">
    <vt:lpwstr>14</vt:lpwstr>
  </property>
  <property fmtid="{D5CDD505-2E9C-101B-9397-08002B2CF9AE}" pid="5" name="AuthorIds_UIVersion_11264">
    <vt:lpwstr>6</vt:lpwstr>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xd_Signature">
    <vt:bool>false</vt:bool>
  </property>
  <property fmtid="{D5CDD505-2E9C-101B-9397-08002B2CF9AE}" pid="12" name="MSIP_Label_7ecd8e65-2ec6-4a53-b3c4-5b227f386a7f_Name">
    <vt:lpwstr>7ecd8e65-2ec6-4a53-b3c4-5b227f386a7f</vt:lpwstr>
  </property>
  <property fmtid="{D5CDD505-2E9C-101B-9397-08002B2CF9AE}" pid="13" name="MSIP_Label_7ecd8e65-2ec6-4a53-b3c4-5b227f386a7f_SetDate">
    <vt:lpwstr>2024-05-20T14:12:00Z</vt:lpwstr>
  </property>
  <property fmtid="{D5CDD505-2E9C-101B-9397-08002B2CF9AE}" pid="14" name="MSIP_Label_7ecd8e65-2ec6-4a53-b3c4-5b227f386a7f_SiteId">
    <vt:lpwstr>7fe14ab6-8f5d-4139-84bf-cd8aed0ee6b9</vt:lpwstr>
  </property>
  <property fmtid="{D5CDD505-2E9C-101B-9397-08002B2CF9AE}" pid="15" name="MSIP_Label_7ecd8e65-2ec6-4a53-b3c4-5b227f386a7f_Enabled">
    <vt:lpwstr>True</vt:lpwstr>
  </property>
  <property fmtid="{D5CDD505-2E9C-101B-9397-08002B2CF9AE}" pid="16" name="_Version">
    <vt:lpwstr>1.1</vt:lpwstr>
  </property>
  <property fmtid="{D5CDD505-2E9C-101B-9397-08002B2CF9AE}" pid="17" name="MediaServiceImageTags">
    <vt:lpwstr/>
  </property>
  <property fmtid="{D5CDD505-2E9C-101B-9397-08002B2CF9AE}" pid="18" name="MSIP_Label_7ecd8e65-2ec6-4a53-b3c4-5b227f386a7f_ActionId">
    <vt:lpwstr>f94065a5-07f3-41e5-ba11-8fb4e3fd64b3</vt:lpwstr>
  </property>
  <property fmtid="{D5CDD505-2E9C-101B-9397-08002B2CF9AE}" pid="19" name="MSIP_Label_7ecd8e65-2ec6-4a53-b3c4-5b227f386a7f_Removed">
    <vt:lpwstr>False</vt:lpwstr>
  </property>
  <property fmtid="{D5CDD505-2E9C-101B-9397-08002B2CF9AE}" pid="20" name="MSIP_Label_7ecd8e65-2ec6-4a53-b3c4-5b227f386a7f_Parent">
    <vt:lpwstr>cb6d4913-7de9-4c29-b612-293904dc1c1c</vt:lpwstr>
  </property>
  <property fmtid="{D5CDD505-2E9C-101B-9397-08002B2CF9AE}" pid="21" name="MSIP_Label_7ecd8e65-2ec6-4a53-b3c4-5b227f386a7f_Extended_MSFT_Method">
    <vt:lpwstr>Privileged</vt:lpwstr>
  </property>
  <property fmtid="{D5CDD505-2E9C-101B-9397-08002B2CF9AE}" pid="22" name="MSIP_Label_cb6d4913-7de9-4c29-b612-293904dc1c1c_Enabled">
    <vt:lpwstr>True</vt:lpwstr>
  </property>
  <property fmtid="{D5CDD505-2E9C-101B-9397-08002B2CF9AE}" pid="23" name="MSIP_Label_cb6d4913-7de9-4c29-b612-293904dc1c1c_SiteId">
    <vt:lpwstr>7fe14ab6-8f5d-4139-84bf-cd8aed0ee6b9</vt:lpwstr>
  </property>
  <property fmtid="{D5CDD505-2E9C-101B-9397-08002B2CF9AE}" pid="24" name="MSIP_Label_cb6d4913-7de9-4c29-b612-293904dc1c1c_SetDate">
    <vt:lpwstr>2024-05-20T14:12:00Z</vt:lpwstr>
  </property>
  <property fmtid="{D5CDD505-2E9C-101B-9397-08002B2CF9AE}" pid="25" name="MSIP_Label_cb6d4913-7de9-4c29-b612-293904dc1c1c_Name">
    <vt:lpwstr>cb6d4913-7de9-4c29-b612-293904dc1c1c</vt:lpwstr>
  </property>
  <property fmtid="{D5CDD505-2E9C-101B-9397-08002B2CF9AE}" pid="26" name="MSIP_Label_cb6d4913-7de9-4c29-b612-293904dc1c1c_ActionId">
    <vt:lpwstr>f3cbbe21-a8e2-48a8-b5f2-6327ed9255b4</vt:lpwstr>
  </property>
  <property fmtid="{D5CDD505-2E9C-101B-9397-08002B2CF9AE}" pid="27" name="MSIP_Label_cb6d4913-7de9-4c29-b612-293904dc1c1c_Extended_MSFT_Method">
    <vt:lpwstr>Privileged</vt:lpwstr>
  </property>
  <property fmtid="{D5CDD505-2E9C-101B-9397-08002B2CF9AE}" pid="28" name="Sensitivity">
    <vt:lpwstr>7ecd8e65-2ec6-4a53-b3c4-5b227f386a7f cb6d4913-7de9-4c29-b612-293904dc1c1c</vt:lpwstr>
  </property>
</Properties>
</file>